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5"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Lst>
  <p:sldSz cy="6858000" cx="12192000"/>
  <p:notesSz cx="6858000" cy="9144000"/>
  <p:embeddedFontLst>
    <p:embeddedFont>
      <p:font typeface="Roboto"/>
      <p:regular r:id="rId32"/>
      <p:bold r:id="rId33"/>
      <p:italic r:id="rId34"/>
      <p:boldItalic r:id="rId35"/>
    </p:embeddedFont>
    <p:embeddedFont>
      <p:font typeface="Century Gothic"/>
      <p:regular r:id="rId36"/>
      <p:bold r:id="rId37"/>
      <p:italic r:id="rId38"/>
      <p:boldItalic r:id="rId3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11" Type="http://schemas.openxmlformats.org/officeDocument/2006/relationships/slide" Target="slides/slide7.xml"/><Relationship Id="rId33" Type="http://schemas.openxmlformats.org/officeDocument/2006/relationships/font" Target="fonts/Roboto-bold.fntdata"/><Relationship Id="rId10" Type="http://schemas.openxmlformats.org/officeDocument/2006/relationships/slide" Target="slides/slide6.xml"/><Relationship Id="rId32" Type="http://schemas.openxmlformats.org/officeDocument/2006/relationships/font" Target="fonts/Roboto-regular.fntdata"/><Relationship Id="rId13" Type="http://schemas.openxmlformats.org/officeDocument/2006/relationships/slide" Target="slides/slide9.xml"/><Relationship Id="rId35" Type="http://schemas.openxmlformats.org/officeDocument/2006/relationships/font" Target="fonts/Roboto-boldItalic.fntdata"/><Relationship Id="rId12" Type="http://schemas.openxmlformats.org/officeDocument/2006/relationships/slide" Target="slides/slide8.xml"/><Relationship Id="rId34" Type="http://schemas.openxmlformats.org/officeDocument/2006/relationships/font" Target="fonts/Roboto-italic.fntdata"/><Relationship Id="rId15" Type="http://schemas.openxmlformats.org/officeDocument/2006/relationships/slide" Target="slides/slide11.xml"/><Relationship Id="rId37" Type="http://schemas.openxmlformats.org/officeDocument/2006/relationships/font" Target="fonts/CenturyGothic-bold.fntdata"/><Relationship Id="rId14" Type="http://schemas.openxmlformats.org/officeDocument/2006/relationships/slide" Target="slides/slide10.xml"/><Relationship Id="rId36" Type="http://schemas.openxmlformats.org/officeDocument/2006/relationships/font" Target="fonts/CenturyGothic-regular.fntdata"/><Relationship Id="rId17" Type="http://schemas.openxmlformats.org/officeDocument/2006/relationships/slide" Target="slides/slide13.xml"/><Relationship Id="rId39" Type="http://schemas.openxmlformats.org/officeDocument/2006/relationships/font" Target="fonts/CenturyGothic-boldItalic.fntdata"/><Relationship Id="rId16" Type="http://schemas.openxmlformats.org/officeDocument/2006/relationships/slide" Target="slides/slide12.xml"/><Relationship Id="rId38" Type="http://schemas.openxmlformats.org/officeDocument/2006/relationships/font" Target="fonts/CenturyGothic-italic.fntdata"/><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1941e06a2c8_0_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1941e06a2c8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20421d4cf93_0_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20421d4cf93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1941e06a2c8_0_5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67" name="Google Shape;167;g1941e06a2c8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1941e06a2c8_0_4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1941e06a2c8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1941e06a2c8_0_3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1941e06a2c8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1941e06a2c8_0_6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1941e06a2c8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194f0b240e7_0_1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99" name="Google Shape;199;g194f0b240e7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194f0b240e7_0_2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194f0b240e7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194f0b240e7_0_3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14" name="Google Shape;214;g194f0b240e7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20421d4cf93_0_1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28" name="Google Shape;228;g20421d4cf93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204f272a73e_0_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38" name="Google Shape;238;g204f272a73e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174d4312a3e_1_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49" name="Google Shape;249;g174d4312a3e_1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20421d4cf93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56" name="Google Shape;256;g20421d4cf9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g174e73e2785_1_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63" name="Google Shape;263;g174e73e2785_1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g204f272a73e_0_3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70" name="Google Shape;270;g204f272a73e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g174e73e2785_1_1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77" name="Google Shape;277;g174e73e2785_1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g174e73e2785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85" name="Google Shape;285;g174e73e278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g20e7c2cbfb7_0_1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98" name="Google Shape;298;g20e7c2cbfb7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g174e73e2785_1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10" name="Google Shape;310;g174e73e2785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g174e73e2785_0_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17" name="Google Shape;317;g174e73e2785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g19a1e9fa8cf_0_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24" name="Google Shape;324;g19a1e9fa8cf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g174d4312a3e_1_1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32" name="Google Shape;332;g174d4312a3e_1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g20e7c2cbfb7_0_2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38" name="Google Shape;338;g20e7c2cbfb7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g20e7c2cbfb7_0_3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44" name="Google Shape;344;g20e7c2cbfb7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g174d4312a3e_1_2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49" name="Google Shape;349;g174d4312a3e_1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g174d4312a3e_1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55" name="Google Shape;355;g174d4312a3e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a titolo" type="title">
  <p:cSld name="TITLE">
    <p:spTree>
      <p:nvGrpSpPr>
        <p:cNvPr id="12" name="Shape 12"/>
        <p:cNvGrpSpPr/>
        <p:nvPr/>
      </p:nvGrpSpPr>
      <p:grpSpPr>
        <a:xfrm>
          <a:off x="0" y="0"/>
          <a:ext cx="0" cy="0"/>
          <a:chOff x="0" y="0"/>
          <a:chExt cx="0" cy="0"/>
        </a:xfrm>
      </p:grpSpPr>
      <p:pic>
        <p:nvPicPr>
          <p:cNvPr descr="C0-HD-BTM.png" id="13" name="Google Shape;13;p2"/>
          <p:cNvPicPr preferRelativeResize="0"/>
          <p:nvPr/>
        </p:nvPicPr>
        <p:blipFill rotWithShape="1">
          <a:blip r:embed="rId2">
            <a:alphaModFix/>
          </a:blip>
          <a:srcRect b="0" l="0" r="0" t="0"/>
          <a:stretch/>
        </p:blipFill>
        <p:spPr>
          <a:xfrm>
            <a:off x="0" y="4375150"/>
            <a:ext cx="12192000" cy="2482850"/>
          </a:xfrm>
          <a:prstGeom prst="rect">
            <a:avLst/>
          </a:prstGeom>
          <a:noFill/>
          <a:ln>
            <a:noFill/>
          </a:ln>
        </p:spPr>
      </p:pic>
      <p:sp>
        <p:nvSpPr>
          <p:cNvPr id="14" name="Google Shape;14;p2"/>
          <p:cNvSpPr txBox="1"/>
          <p:nvPr>
            <p:ph type="ctrTitle"/>
          </p:nvPr>
        </p:nvSpPr>
        <p:spPr>
          <a:xfrm>
            <a:off x="1371600" y="1803405"/>
            <a:ext cx="9448800" cy="1825200"/>
          </a:xfrm>
          <a:prstGeom prst="rect">
            <a:avLst/>
          </a:prstGeom>
          <a:noFill/>
          <a:ln>
            <a:noFill/>
          </a:ln>
        </p:spPr>
        <p:txBody>
          <a:bodyPr anchorCtr="0" anchor="b" bIns="45700" lIns="91425" spcFirstLastPara="1" rIns="91425" wrap="square" tIns="45700">
            <a:normAutofit/>
          </a:bodyPr>
          <a:lstStyle>
            <a:lvl1pPr lvl="0" rtl="0" algn="l">
              <a:lnSpc>
                <a:spcPct val="90000"/>
              </a:lnSpc>
              <a:spcBef>
                <a:spcPts val="0"/>
              </a:spcBef>
              <a:spcAft>
                <a:spcPts val="0"/>
              </a:spcAft>
              <a:buClr>
                <a:schemeClr val="lt1"/>
              </a:buClr>
              <a:buSzPts val="6000"/>
              <a:buFont typeface="Century Gothic"/>
              <a:buNone/>
              <a:defRPr sz="60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5" name="Google Shape;15;p2"/>
          <p:cNvSpPr txBox="1"/>
          <p:nvPr>
            <p:ph idx="1" type="subTitle"/>
          </p:nvPr>
        </p:nvSpPr>
        <p:spPr>
          <a:xfrm>
            <a:off x="1371600" y="3632201"/>
            <a:ext cx="9448800" cy="685800"/>
          </a:xfrm>
          <a:prstGeom prst="rect">
            <a:avLst/>
          </a:prstGeom>
          <a:noFill/>
          <a:ln>
            <a:noFill/>
          </a:ln>
        </p:spPr>
        <p:txBody>
          <a:bodyPr anchorCtr="0" anchor="t" bIns="45700" lIns="91425" spcFirstLastPara="1" rIns="91425" wrap="square" tIns="45700">
            <a:normAutofit/>
          </a:bodyPr>
          <a:lstStyle>
            <a:lvl1pPr lvl="0" rtl="0" algn="l">
              <a:lnSpc>
                <a:spcPct val="90000"/>
              </a:lnSpc>
              <a:spcBef>
                <a:spcPts val="1000"/>
              </a:spcBef>
              <a:spcAft>
                <a:spcPts val="0"/>
              </a:spcAft>
              <a:buClr>
                <a:schemeClr val="lt1"/>
              </a:buClr>
              <a:buSzPts val="2000"/>
              <a:buNone/>
              <a:defRPr sz="2000"/>
            </a:lvl1pPr>
            <a:lvl2pPr lvl="1" rtl="0" algn="ctr">
              <a:lnSpc>
                <a:spcPct val="90000"/>
              </a:lnSpc>
              <a:spcBef>
                <a:spcPts val="500"/>
              </a:spcBef>
              <a:spcAft>
                <a:spcPts val="0"/>
              </a:spcAft>
              <a:buClr>
                <a:schemeClr val="lt1"/>
              </a:buClr>
              <a:buSzPts val="2000"/>
              <a:buNone/>
              <a:defRPr sz="2000"/>
            </a:lvl2pPr>
            <a:lvl3pPr lvl="2" rtl="0" algn="ctr">
              <a:lnSpc>
                <a:spcPct val="90000"/>
              </a:lnSpc>
              <a:spcBef>
                <a:spcPts val="500"/>
              </a:spcBef>
              <a:spcAft>
                <a:spcPts val="0"/>
              </a:spcAft>
              <a:buClr>
                <a:schemeClr val="lt1"/>
              </a:buClr>
              <a:buSzPts val="1800"/>
              <a:buNone/>
              <a:defRPr sz="1800"/>
            </a:lvl3pPr>
            <a:lvl4pPr lvl="3" rtl="0" algn="ctr">
              <a:lnSpc>
                <a:spcPct val="90000"/>
              </a:lnSpc>
              <a:spcBef>
                <a:spcPts val="500"/>
              </a:spcBef>
              <a:spcAft>
                <a:spcPts val="0"/>
              </a:spcAft>
              <a:buClr>
                <a:schemeClr val="lt1"/>
              </a:buClr>
              <a:buSzPts val="1600"/>
              <a:buNone/>
              <a:defRPr sz="1600"/>
            </a:lvl4pPr>
            <a:lvl5pPr lvl="4" rtl="0" algn="ctr">
              <a:lnSpc>
                <a:spcPct val="90000"/>
              </a:lnSpc>
              <a:spcBef>
                <a:spcPts val="500"/>
              </a:spcBef>
              <a:spcAft>
                <a:spcPts val="0"/>
              </a:spcAft>
              <a:buClr>
                <a:schemeClr val="lt1"/>
              </a:buClr>
              <a:buSzPts val="1600"/>
              <a:buNone/>
              <a:defRPr sz="1600"/>
            </a:lvl5pPr>
            <a:lvl6pPr lvl="5" rtl="0" algn="ctr">
              <a:lnSpc>
                <a:spcPct val="90000"/>
              </a:lnSpc>
              <a:spcBef>
                <a:spcPts val="500"/>
              </a:spcBef>
              <a:spcAft>
                <a:spcPts val="0"/>
              </a:spcAft>
              <a:buClr>
                <a:schemeClr val="lt1"/>
              </a:buClr>
              <a:buSzPts val="1600"/>
              <a:buNone/>
              <a:defRPr sz="1600"/>
            </a:lvl6pPr>
            <a:lvl7pPr lvl="6" rtl="0" algn="ctr">
              <a:lnSpc>
                <a:spcPct val="90000"/>
              </a:lnSpc>
              <a:spcBef>
                <a:spcPts val="500"/>
              </a:spcBef>
              <a:spcAft>
                <a:spcPts val="0"/>
              </a:spcAft>
              <a:buClr>
                <a:schemeClr val="lt1"/>
              </a:buClr>
              <a:buSzPts val="1600"/>
              <a:buNone/>
              <a:defRPr sz="1600"/>
            </a:lvl7pPr>
            <a:lvl8pPr lvl="7" rtl="0" algn="ctr">
              <a:lnSpc>
                <a:spcPct val="90000"/>
              </a:lnSpc>
              <a:spcBef>
                <a:spcPts val="500"/>
              </a:spcBef>
              <a:spcAft>
                <a:spcPts val="0"/>
              </a:spcAft>
              <a:buClr>
                <a:schemeClr val="lt1"/>
              </a:buClr>
              <a:buSzPts val="1600"/>
              <a:buNone/>
              <a:defRPr sz="1600"/>
            </a:lvl8pPr>
            <a:lvl9pPr lvl="8" rtl="0" algn="ctr">
              <a:lnSpc>
                <a:spcPct val="90000"/>
              </a:lnSpc>
              <a:spcBef>
                <a:spcPts val="500"/>
              </a:spcBef>
              <a:spcAft>
                <a:spcPts val="0"/>
              </a:spcAft>
              <a:buClr>
                <a:schemeClr val="lt1"/>
              </a:buClr>
              <a:buSzPts val="1600"/>
              <a:buNone/>
              <a:defRPr sz="1600"/>
            </a:lvl9pPr>
          </a:lstStyle>
          <a:p/>
        </p:txBody>
      </p:sp>
      <p:sp>
        <p:nvSpPr>
          <p:cNvPr id="16" name="Google Shape;16;p2"/>
          <p:cNvSpPr txBox="1"/>
          <p:nvPr>
            <p:ph idx="10" type="dt"/>
          </p:nvPr>
        </p:nvSpPr>
        <p:spPr>
          <a:xfrm>
            <a:off x="7909561" y="4314328"/>
            <a:ext cx="2910900" cy="3747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7" name="Google Shape;17;p2"/>
          <p:cNvSpPr txBox="1"/>
          <p:nvPr>
            <p:ph idx="11" type="ftr"/>
          </p:nvPr>
        </p:nvSpPr>
        <p:spPr>
          <a:xfrm>
            <a:off x="1371600" y="4323845"/>
            <a:ext cx="64008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8" name="Google Shape;18;p2"/>
          <p:cNvSpPr txBox="1"/>
          <p:nvPr>
            <p:ph idx="12" type="sldNum"/>
          </p:nvPr>
        </p:nvSpPr>
        <p:spPr>
          <a:xfrm>
            <a:off x="8077200" y="1430866"/>
            <a:ext cx="2743200" cy="3651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olo e contenuto" type="obj">
  <p:cSld name="OBJECT">
    <p:spTree>
      <p:nvGrpSpPr>
        <p:cNvPr id="19" name="Shape 19"/>
        <p:cNvGrpSpPr/>
        <p:nvPr/>
      </p:nvGrpSpPr>
      <p:grpSpPr>
        <a:xfrm>
          <a:off x="0" y="0"/>
          <a:ext cx="0" cy="0"/>
          <a:chOff x="0" y="0"/>
          <a:chExt cx="0" cy="0"/>
        </a:xfrm>
      </p:grpSpPr>
      <p:sp>
        <p:nvSpPr>
          <p:cNvPr id="20" name="Google Shape;20;p3"/>
          <p:cNvSpPr txBox="1"/>
          <p:nvPr>
            <p:ph type="title"/>
          </p:nvPr>
        </p:nvSpPr>
        <p:spPr>
          <a:xfrm>
            <a:off x="2895600" y="764373"/>
            <a:ext cx="8610600" cy="1293000"/>
          </a:xfrm>
          <a:prstGeom prst="rect">
            <a:avLst/>
          </a:prstGeom>
          <a:noFill/>
          <a:ln>
            <a:noFill/>
          </a:ln>
        </p:spPr>
        <p:txBody>
          <a:bodyPr anchorCtr="0" anchor="ctr" bIns="45700" lIns="91425" spcFirstLastPara="1" rIns="91425" wrap="square" tIns="45700">
            <a:normAutofit/>
          </a:bodyPr>
          <a:lstStyle>
            <a:lvl1pPr lvl="0" rtl="0" algn="r">
              <a:lnSpc>
                <a:spcPct val="90000"/>
              </a:lnSpc>
              <a:spcBef>
                <a:spcPts val="0"/>
              </a:spcBef>
              <a:spcAft>
                <a:spcPts val="0"/>
              </a:spcAft>
              <a:buClr>
                <a:schemeClr val="lt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21" name="Google Shape;21;p3"/>
          <p:cNvSpPr txBox="1"/>
          <p:nvPr>
            <p:ph idx="1" type="body"/>
          </p:nvPr>
        </p:nvSpPr>
        <p:spPr>
          <a:xfrm>
            <a:off x="685800" y="2194560"/>
            <a:ext cx="10820400" cy="4024200"/>
          </a:xfrm>
          <a:prstGeom prst="rect">
            <a:avLst/>
          </a:prstGeom>
          <a:noFill/>
          <a:ln>
            <a:noFill/>
          </a:ln>
        </p:spPr>
        <p:txBody>
          <a:bodyPr anchorCtr="0" anchor="t" bIns="45700" lIns="91425" spcFirstLastPara="1" rIns="91425" wrap="square" tIns="45700">
            <a:normAutofit/>
          </a:bodyPr>
          <a:lstStyle>
            <a:lvl1pPr indent="-342900" lvl="0" marL="457200" rtl="0" algn="l">
              <a:lnSpc>
                <a:spcPct val="90000"/>
              </a:lnSpc>
              <a:spcBef>
                <a:spcPts val="1000"/>
              </a:spcBef>
              <a:spcAft>
                <a:spcPts val="0"/>
              </a:spcAft>
              <a:buClr>
                <a:schemeClr val="lt1"/>
              </a:buClr>
              <a:buSzPts val="1800"/>
              <a:buChar char="•"/>
              <a:defRPr/>
            </a:lvl1pPr>
            <a:lvl2pPr indent="-342900" lvl="1" marL="914400" rtl="0" algn="l">
              <a:lnSpc>
                <a:spcPct val="90000"/>
              </a:lnSpc>
              <a:spcBef>
                <a:spcPts val="500"/>
              </a:spcBef>
              <a:spcAft>
                <a:spcPts val="0"/>
              </a:spcAft>
              <a:buClr>
                <a:schemeClr val="lt1"/>
              </a:buClr>
              <a:buSzPts val="1800"/>
              <a:buChar char="•"/>
              <a:defRPr/>
            </a:lvl2pPr>
            <a:lvl3pPr indent="-342900" lvl="2" marL="1371600" rtl="0" algn="l">
              <a:lnSpc>
                <a:spcPct val="90000"/>
              </a:lnSpc>
              <a:spcBef>
                <a:spcPts val="500"/>
              </a:spcBef>
              <a:spcAft>
                <a:spcPts val="0"/>
              </a:spcAft>
              <a:buClr>
                <a:schemeClr val="lt1"/>
              </a:buClr>
              <a:buSzPts val="1800"/>
              <a:buChar char="•"/>
              <a:defRPr/>
            </a:lvl3pPr>
            <a:lvl4pPr indent="-342900" lvl="3" marL="1828800" rtl="0" algn="l">
              <a:lnSpc>
                <a:spcPct val="90000"/>
              </a:lnSpc>
              <a:spcBef>
                <a:spcPts val="500"/>
              </a:spcBef>
              <a:spcAft>
                <a:spcPts val="0"/>
              </a:spcAft>
              <a:buClr>
                <a:schemeClr val="lt1"/>
              </a:buClr>
              <a:buSzPts val="1800"/>
              <a:buChar char="•"/>
              <a:defRPr/>
            </a:lvl4pPr>
            <a:lvl5pPr indent="-342900" lvl="4" marL="2286000" rtl="0" algn="l">
              <a:lnSpc>
                <a:spcPct val="90000"/>
              </a:lnSpc>
              <a:spcBef>
                <a:spcPts val="500"/>
              </a:spcBef>
              <a:spcAft>
                <a:spcPts val="0"/>
              </a:spcAft>
              <a:buClr>
                <a:schemeClr val="lt1"/>
              </a:buClr>
              <a:buSzPts val="1800"/>
              <a:buChar char="•"/>
              <a:defRPr/>
            </a:lvl5pPr>
            <a:lvl6pPr indent="-342900" lvl="5" marL="2743200" rtl="0" algn="l">
              <a:lnSpc>
                <a:spcPct val="90000"/>
              </a:lnSpc>
              <a:spcBef>
                <a:spcPts val="500"/>
              </a:spcBef>
              <a:spcAft>
                <a:spcPts val="0"/>
              </a:spcAft>
              <a:buClr>
                <a:schemeClr val="lt1"/>
              </a:buClr>
              <a:buSzPts val="1800"/>
              <a:buChar char="•"/>
              <a:defRPr/>
            </a:lvl6pPr>
            <a:lvl7pPr indent="-342900" lvl="6" marL="3200400" rtl="0" algn="l">
              <a:lnSpc>
                <a:spcPct val="90000"/>
              </a:lnSpc>
              <a:spcBef>
                <a:spcPts val="500"/>
              </a:spcBef>
              <a:spcAft>
                <a:spcPts val="0"/>
              </a:spcAft>
              <a:buClr>
                <a:schemeClr val="lt1"/>
              </a:buClr>
              <a:buSzPts val="1800"/>
              <a:buChar char="•"/>
              <a:defRPr/>
            </a:lvl7pPr>
            <a:lvl8pPr indent="-342900" lvl="7" marL="3657600" rtl="0" algn="l">
              <a:lnSpc>
                <a:spcPct val="90000"/>
              </a:lnSpc>
              <a:spcBef>
                <a:spcPts val="500"/>
              </a:spcBef>
              <a:spcAft>
                <a:spcPts val="0"/>
              </a:spcAft>
              <a:buClr>
                <a:schemeClr val="lt1"/>
              </a:buClr>
              <a:buSzPts val="1800"/>
              <a:buChar char="•"/>
              <a:defRPr/>
            </a:lvl8pPr>
            <a:lvl9pPr indent="-342900" lvl="8" marL="4114800" rtl="0" algn="l">
              <a:lnSpc>
                <a:spcPct val="90000"/>
              </a:lnSpc>
              <a:spcBef>
                <a:spcPts val="500"/>
              </a:spcBef>
              <a:spcAft>
                <a:spcPts val="0"/>
              </a:spcAft>
              <a:buClr>
                <a:schemeClr val="lt1"/>
              </a:buClr>
              <a:buSzPts val="1800"/>
              <a:buChar char="•"/>
              <a:defRPr/>
            </a:lvl9pPr>
          </a:lstStyle>
          <a:p/>
        </p:txBody>
      </p:sp>
      <p:sp>
        <p:nvSpPr>
          <p:cNvPr id="22" name="Google Shape;22;p3"/>
          <p:cNvSpPr txBox="1"/>
          <p:nvPr>
            <p:ph idx="10" type="dt"/>
          </p:nvPr>
        </p:nvSpPr>
        <p:spPr>
          <a:xfrm>
            <a:off x="8595360" y="6356350"/>
            <a:ext cx="2910900" cy="3651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23" name="Google Shape;23;p3"/>
          <p:cNvSpPr txBox="1"/>
          <p:nvPr>
            <p:ph idx="11" type="ftr"/>
          </p:nvPr>
        </p:nvSpPr>
        <p:spPr>
          <a:xfrm>
            <a:off x="685800" y="6355845"/>
            <a:ext cx="77724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24" name="Google Shape;24;p3"/>
          <p:cNvSpPr txBox="1"/>
          <p:nvPr>
            <p:ph idx="12" type="sldNum"/>
          </p:nvPr>
        </p:nvSpPr>
        <p:spPr>
          <a:xfrm>
            <a:off x="8763000" y="381000"/>
            <a:ext cx="2743200" cy="3651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stazione sezione" showMasterSp="0" type="secHead">
  <p:cSld name="SECTION_HEADER">
    <p:bg>
      <p:bgPr>
        <a:gradFill>
          <a:gsLst>
            <a:gs pos="0">
              <a:srgbClr val="FFF6DB"/>
            </a:gs>
            <a:gs pos="100000">
              <a:srgbClr val="FAD25C"/>
            </a:gs>
          </a:gsLst>
          <a:lin ang="5400012" scaled="0"/>
        </a:gradFill>
      </p:bgPr>
    </p:bg>
    <p:spTree>
      <p:nvGrpSpPr>
        <p:cNvPr id="25" name="Shape 25"/>
        <p:cNvGrpSpPr/>
        <p:nvPr/>
      </p:nvGrpSpPr>
      <p:grpSpPr>
        <a:xfrm>
          <a:off x="0" y="0"/>
          <a:ext cx="0" cy="0"/>
          <a:chOff x="0" y="0"/>
          <a:chExt cx="0" cy="0"/>
        </a:xfrm>
      </p:grpSpPr>
      <p:pic>
        <p:nvPicPr>
          <p:cNvPr descr="C0-HD-BTM.png" id="26" name="Google Shape;26;p4"/>
          <p:cNvPicPr preferRelativeResize="0"/>
          <p:nvPr/>
        </p:nvPicPr>
        <p:blipFill rotWithShape="1">
          <a:blip r:embed="rId2">
            <a:alphaModFix/>
          </a:blip>
          <a:srcRect b="0" l="0" r="0" t="0"/>
          <a:stretch/>
        </p:blipFill>
        <p:spPr>
          <a:xfrm>
            <a:off x="0" y="4375150"/>
            <a:ext cx="12192000" cy="2482850"/>
          </a:xfrm>
          <a:prstGeom prst="rect">
            <a:avLst/>
          </a:prstGeom>
          <a:noFill/>
          <a:ln>
            <a:noFill/>
          </a:ln>
        </p:spPr>
      </p:pic>
      <p:sp>
        <p:nvSpPr>
          <p:cNvPr id="27" name="Google Shape;27;p4"/>
          <p:cNvSpPr txBox="1"/>
          <p:nvPr>
            <p:ph type="title"/>
          </p:nvPr>
        </p:nvSpPr>
        <p:spPr>
          <a:xfrm>
            <a:off x="685800" y="753533"/>
            <a:ext cx="10820400" cy="2802000"/>
          </a:xfrm>
          <a:prstGeom prst="rect">
            <a:avLst/>
          </a:prstGeom>
          <a:noFill/>
          <a:ln>
            <a:noFill/>
          </a:ln>
        </p:spPr>
        <p:txBody>
          <a:bodyPr anchorCtr="0" anchor="b" bIns="45700" lIns="91425" spcFirstLastPara="1" rIns="91425" wrap="square" tIns="45700">
            <a:normAutofit/>
          </a:bodyPr>
          <a:lstStyle>
            <a:lvl1pPr lvl="0" rtl="0" algn="r">
              <a:lnSpc>
                <a:spcPct val="90000"/>
              </a:lnSpc>
              <a:spcBef>
                <a:spcPts val="0"/>
              </a:spcBef>
              <a:spcAft>
                <a:spcPts val="0"/>
              </a:spcAft>
              <a:buClr>
                <a:schemeClr val="lt1"/>
              </a:buClr>
              <a:buSzPts val="4000"/>
              <a:buFont typeface="Century Gothic"/>
              <a:buNone/>
              <a:defRPr sz="40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28" name="Google Shape;28;p4"/>
          <p:cNvSpPr txBox="1"/>
          <p:nvPr>
            <p:ph idx="1" type="body"/>
          </p:nvPr>
        </p:nvSpPr>
        <p:spPr>
          <a:xfrm>
            <a:off x="1024467" y="3641725"/>
            <a:ext cx="10490100" cy="955800"/>
          </a:xfrm>
          <a:prstGeom prst="rect">
            <a:avLst/>
          </a:prstGeom>
          <a:noFill/>
          <a:ln>
            <a:noFill/>
          </a:ln>
        </p:spPr>
        <p:txBody>
          <a:bodyPr anchorCtr="0" anchor="t" bIns="45700" lIns="91425" spcFirstLastPara="1" rIns="91425" wrap="square" tIns="45700">
            <a:normAutofit/>
          </a:bodyPr>
          <a:lstStyle>
            <a:lvl1pPr indent="-228600" lvl="0" marL="457200" rtl="0" algn="r">
              <a:lnSpc>
                <a:spcPct val="90000"/>
              </a:lnSpc>
              <a:spcBef>
                <a:spcPts val="1000"/>
              </a:spcBef>
              <a:spcAft>
                <a:spcPts val="0"/>
              </a:spcAft>
              <a:buClr>
                <a:schemeClr val="lt1"/>
              </a:buClr>
              <a:buSzPts val="2200"/>
              <a:buNone/>
              <a:defRPr sz="2200">
                <a:solidFill>
                  <a:schemeClr val="lt1"/>
                </a:solidFill>
              </a:defRPr>
            </a:lvl1pPr>
            <a:lvl2pPr indent="-228600" lvl="1" marL="914400" rtl="0" algn="l">
              <a:lnSpc>
                <a:spcPct val="90000"/>
              </a:lnSpc>
              <a:spcBef>
                <a:spcPts val="500"/>
              </a:spcBef>
              <a:spcAft>
                <a:spcPts val="0"/>
              </a:spcAft>
              <a:buClr>
                <a:schemeClr val="lt1"/>
              </a:buClr>
              <a:buSzPts val="2000"/>
              <a:buNone/>
              <a:defRPr sz="2000">
                <a:solidFill>
                  <a:schemeClr val="lt1"/>
                </a:solidFill>
              </a:defRPr>
            </a:lvl2pPr>
            <a:lvl3pPr indent="-228600" lvl="2" marL="1371600" rtl="0" algn="l">
              <a:lnSpc>
                <a:spcPct val="90000"/>
              </a:lnSpc>
              <a:spcBef>
                <a:spcPts val="500"/>
              </a:spcBef>
              <a:spcAft>
                <a:spcPts val="0"/>
              </a:spcAft>
              <a:buClr>
                <a:schemeClr val="lt1"/>
              </a:buClr>
              <a:buSzPts val="1800"/>
              <a:buNone/>
              <a:defRPr sz="1800">
                <a:solidFill>
                  <a:schemeClr val="lt1"/>
                </a:solidFill>
              </a:defRPr>
            </a:lvl3pPr>
            <a:lvl4pPr indent="-228600" lvl="3" marL="1828800" rtl="0" algn="l">
              <a:lnSpc>
                <a:spcPct val="90000"/>
              </a:lnSpc>
              <a:spcBef>
                <a:spcPts val="500"/>
              </a:spcBef>
              <a:spcAft>
                <a:spcPts val="0"/>
              </a:spcAft>
              <a:buClr>
                <a:schemeClr val="lt1"/>
              </a:buClr>
              <a:buSzPts val="1600"/>
              <a:buNone/>
              <a:defRPr sz="1600">
                <a:solidFill>
                  <a:schemeClr val="lt1"/>
                </a:solidFill>
              </a:defRPr>
            </a:lvl4pPr>
            <a:lvl5pPr indent="-228600" lvl="4" marL="2286000" rtl="0" algn="l">
              <a:lnSpc>
                <a:spcPct val="90000"/>
              </a:lnSpc>
              <a:spcBef>
                <a:spcPts val="500"/>
              </a:spcBef>
              <a:spcAft>
                <a:spcPts val="0"/>
              </a:spcAft>
              <a:buClr>
                <a:schemeClr val="lt1"/>
              </a:buClr>
              <a:buSzPts val="1600"/>
              <a:buNone/>
              <a:defRPr sz="1600">
                <a:solidFill>
                  <a:schemeClr val="lt1"/>
                </a:solidFill>
              </a:defRPr>
            </a:lvl5pPr>
            <a:lvl6pPr indent="-228600" lvl="5" marL="2743200" rtl="0" algn="l">
              <a:lnSpc>
                <a:spcPct val="90000"/>
              </a:lnSpc>
              <a:spcBef>
                <a:spcPts val="500"/>
              </a:spcBef>
              <a:spcAft>
                <a:spcPts val="0"/>
              </a:spcAft>
              <a:buClr>
                <a:schemeClr val="lt1"/>
              </a:buClr>
              <a:buSzPts val="1600"/>
              <a:buNone/>
              <a:defRPr sz="1600">
                <a:solidFill>
                  <a:schemeClr val="lt1"/>
                </a:solidFill>
              </a:defRPr>
            </a:lvl6pPr>
            <a:lvl7pPr indent="-228600" lvl="6" marL="3200400" rtl="0" algn="l">
              <a:lnSpc>
                <a:spcPct val="90000"/>
              </a:lnSpc>
              <a:spcBef>
                <a:spcPts val="500"/>
              </a:spcBef>
              <a:spcAft>
                <a:spcPts val="0"/>
              </a:spcAft>
              <a:buClr>
                <a:schemeClr val="lt1"/>
              </a:buClr>
              <a:buSzPts val="1600"/>
              <a:buNone/>
              <a:defRPr sz="1600">
                <a:solidFill>
                  <a:schemeClr val="lt1"/>
                </a:solidFill>
              </a:defRPr>
            </a:lvl7pPr>
            <a:lvl8pPr indent="-228600" lvl="7" marL="3657600" rtl="0" algn="l">
              <a:lnSpc>
                <a:spcPct val="90000"/>
              </a:lnSpc>
              <a:spcBef>
                <a:spcPts val="500"/>
              </a:spcBef>
              <a:spcAft>
                <a:spcPts val="0"/>
              </a:spcAft>
              <a:buClr>
                <a:schemeClr val="lt1"/>
              </a:buClr>
              <a:buSzPts val="1600"/>
              <a:buNone/>
              <a:defRPr sz="1600">
                <a:solidFill>
                  <a:schemeClr val="lt1"/>
                </a:solidFill>
              </a:defRPr>
            </a:lvl8pPr>
            <a:lvl9pPr indent="-228600" lvl="8" marL="4114800" rtl="0" algn="l">
              <a:lnSpc>
                <a:spcPct val="90000"/>
              </a:lnSpc>
              <a:spcBef>
                <a:spcPts val="500"/>
              </a:spcBef>
              <a:spcAft>
                <a:spcPts val="0"/>
              </a:spcAft>
              <a:buClr>
                <a:schemeClr val="lt1"/>
              </a:buClr>
              <a:buSzPts val="1600"/>
              <a:buNone/>
              <a:defRPr sz="1600">
                <a:solidFill>
                  <a:schemeClr val="lt1"/>
                </a:solidFill>
              </a:defRPr>
            </a:lvl9pPr>
          </a:lstStyle>
          <a:p/>
        </p:txBody>
      </p:sp>
      <p:sp>
        <p:nvSpPr>
          <p:cNvPr id="29" name="Google Shape;29;p4"/>
          <p:cNvSpPr txBox="1"/>
          <p:nvPr>
            <p:ph idx="10" type="dt"/>
          </p:nvPr>
        </p:nvSpPr>
        <p:spPr>
          <a:xfrm>
            <a:off x="7814452" y="381000"/>
            <a:ext cx="2910900" cy="3651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30" name="Google Shape;30;p4"/>
          <p:cNvSpPr txBox="1"/>
          <p:nvPr>
            <p:ph idx="11" type="ftr"/>
          </p:nvPr>
        </p:nvSpPr>
        <p:spPr>
          <a:xfrm>
            <a:off x="685800" y="381001"/>
            <a:ext cx="6991500" cy="3642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31" name="Google Shape;31;p4"/>
          <p:cNvSpPr txBox="1"/>
          <p:nvPr>
            <p:ph idx="12" type="sldNum"/>
          </p:nvPr>
        </p:nvSpPr>
        <p:spPr>
          <a:xfrm>
            <a:off x="10862452" y="381000"/>
            <a:ext cx="643800" cy="3651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ue contenuti" type="twoObj">
  <p:cSld name="TWO_OBJECTS">
    <p:spTree>
      <p:nvGrpSpPr>
        <p:cNvPr id="32" name="Shape 32"/>
        <p:cNvGrpSpPr/>
        <p:nvPr/>
      </p:nvGrpSpPr>
      <p:grpSpPr>
        <a:xfrm>
          <a:off x="0" y="0"/>
          <a:ext cx="0" cy="0"/>
          <a:chOff x="0" y="0"/>
          <a:chExt cx="0" cy="0"/>
        </a:xfrm>
      </p:grpSpPr>
      <p:sp>
        <p:nvSpPr>
          <p:cNvPr id="33" name="Google Shape;33;p5"/>
          <p:cNvSpPr txBox="1"/>
          <p:nvPr>
            <p:ph type="title"/>
          </p:nvPr>
        </p:nvSpPr>
        <p:spPr>
          <a:xfrm>
            <a:off x="2895600" y="764373"/>
            <a:ext cx="8610600" cy="1293000"/>
          </a:xfrm>
          <a:prstGeom prst="rect">
            <a:avLst/>
          </a:prstGeom>
          <a:noFill/>
          <a:ln>
            <a:noFill/>
          </a:ln>
        </p:spPr>
        <p:txBody>
          <a:bodyPr anchorCtr="0" anchor="ctr" bIns="45700" lIns="91425" spcFirstLastPara="1" rIns="91425" wrap="square" tIns="45700">
            <a:normAutofit/>
          </a:bodyPr>
          <a:lstStyle>
            <a:lvl1pPr lvl="0" rtl="0" algn="r">
              <a:lnSpc>
                <a:spcPct val="90000"/>
              </a:lnSpc>
              <a:spcBef>
                <a:spcPts val="0"/>
              </a:spcBef>
              <a:spcAft>
                <a:spcPts val="0"/>
              </a:spcAft>
              <a:buClr>
                <a:schemeClr val="lt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34" name="Google Shape;34;p5"/>
          <p:cNvSpPr txBox="1"/>
          <p:nvPr>
            <p:ph idx="1" type="body"/>
          </p:nvPr>
        </p:nvSpPr>
        <p:spPr>
          <a:xfrm>
            <a:off x="685800" y="2194559"/>
            <a:ext cx="5334000" cy="4024200"/>
          </a:xfrm>
          <a:prstGeom prst="rect">
            <a:avLst/>
          </a:prstGeom>
          <a:noFill/>
          <a:ln>
            <a:noFill/>
          </a:ln>
        </p:spPr>
        <p:txBody>
          <a:bodyPr anchorCtr="0" anchor="t" bIns="45700" lIns="91425" spcFirstLastPara="1" rIns="91425" wrap="square" tIns="45700">
            <a:normAutofit/>
          </a:bodyPr>
          <a:lstStyle>
            <a:lvl1pPr indent="-342900" lvl="0" marL="457200" rtl="0" algn="l">
              <a:lnSpc>
                <a:spcPct val="90000"/>
              </a:lnSpc>
              <a:spcBef>
                <a:spcPts val="1000"/>
              </a:spcBef>
              <a:spcAft>
                <a:spcPts val="0"/>
              </a:spcAft>
              <a:buClr>
                <a:schemeClr val="lt1"/>
              </a:buClr>
              <a:buSzPts val="1800"/>
              <a:buChar char="•"/>
              <a:defRPr/>
            </a:lvl1pPr>
            <a:lvl2pPr indent="-342900" lvl="1" marL="914400" rtl="0" algn="l">
              <a:lnSpc>
                <a:spcPct val="90000"/>
              </a:lnSpc>
              <a:spcBef>
                <a:spcPts val="500"/>
              </a:spcBef>
              <a:spcAft>
                <a:spcPts val="0"/>
              </a:spcAft>
              <a:buClr>
                <a:schemeClr val="lt1"/>
              </a:buClr>
              <a:buSzPts val="1800"/>
              <a:buChar char="•"/>
              <a:defRPr/>
            </a:lvl2pPr>
            <a:lvl3pPr indent="-342900" lvl="2" marL="1371600" rtl="0" algn="l">
              <a:lnSpc>
                <a:spcPct val="90000"/>
              </a:lnSpc>
              <a:spcBef>
                <a:spcPts val="500"/>
              </a:spcBef>
              <a:spcAft>
                <a:spcPts val="0"/>
              </a:spcAft>
              <a:buClr>
                <a:schemeClr val="lt1"/>
              </a:buClr>
              <a:buSzPts val="1800"/>
              <a:buChar char="•"/>
              <a:defRPr/>
            </a:lvl3pPr>
            <a:lvl4pPr indent="-342900" lvl="3" marL="1828800" rtl="0" algn="l">
              <a:lnSpc>
                <a:spcPct val="90000"/>
              </a:lnSpc>
              <a:spcBef>
                <a:spcPts val="500"/>
              </a:spcBef>
              <a:spcAft>
                <a:spcPts val="0"/>
              </a:spcAft>
              <a:buClr>
                <a:schemeClr val="lt1"/>
              </a:buClr>
              <a:buSzPts val="1800"/>
              <a:buChar char="•"/>
              <a:defRPr/>
            </a:lvl4pPr>
            <a:lvl5pPr indent="-342900" lvl="4" marL="2286000" rtl="0" algn="l">
              <a:lnSpc>
                <a:spcPct val="90000"/>
              </a:lnSpc>
              <a:spcBef>
                <a:spcPts val="500"/>
              </a:spcBef>
              <a:spcAft>
                <a:spcPts val="0"/>
              </a:spcAft>
              <a:buClr>
                <a:schemeClr val="lt1"/>
              </a:buClr>
              <a:buSzPts val="1800"/>
              <a:buChar char="•"/>
              <a:defRPr/>
            </a:lvl5pPr>
            <a:lvl6pPr indent="-342900" lvl="5" marL="2743200" rtl="0" algn="l">
              <a:lnSpc>
                <a:spcPct val="90000"/>
              </a:lnSpc>
              <a:spcBef>
                <a:spcPts val="500"/>
              </a:spcBef>
              <a:spcAft>
                <a:spcPts val="0"/>
              </a:spcAft>
              <a:buClr>
                <a:schemeClr val="lt1"/>
              </a:buClr>
              <a:buSzPts val="1800"/>
              <a:buChar char="•"/>
              <a:defRPr/>
            </a:lvl6pPr>
            <a:lvl7pPr indent="-342900" lvl="6" marL="3200400" rtl="0" algn="l">
              <a:lnSpc>
                <a:spcPct val="90000"/>
              </a:lnSpc>
              <a:spcBef>
                <a:spcPts val="500"/>
              </a:spcBef>
              <a:spcAft>
                <a:spcPts val="0"/>
              </a:spcAft>
              <a:buClr>
                <a:schemeClr val="lt1"/>
              </a:buClr>
              <a:buSzPts val="1800"/>
              <a:buChar char="•"/>
              <a:defRPr/>
            </a:lvl7pPr>
            <a:lvl8pPr indent="-342900" lvl="7" marL="3657600" rtl="0" algn="l">
              <a:lnSpc>
                <a:spcPct val="90000"/>
              </a:lnSpc>
              <a:spcBef>
                <a:spcPts val="500"/>
              </a:spcBef>
              <a:spcAft>
                <a:spcPts val="0"/>
              </a:spcAft>
              <a:buClr>
                <a:schemeClr val="lt1"/>
              </a:buClr>
              <a:buSzPts val="1800"/>
              <a:buChar char="•"/>
              <a:defRPr/>
            </a:lvl8pPr>
            <a:lvl9pPr indent="-342900" lvl="8" marL="4114800" rtl="0" algn="l">
              <a:lnSpc>
                <a:spcPct val="90000"/>
              </a:lnSpc>
              <a:spcBef>
                <a:spcPts val="500"/>
              </a:spcBef>
              <a:spcAft>
                <a:spcPts val="0"/>
              </a:spcAft>
              <a:buClr>
                <a:schemeClr val="lt1"/>
              </a:buClr>
              <a:buSzPts val="1800"/>
              <a:buChar char="•"/>
              <a:defRPr/>
            </a:lvl9pPr>
          </a:lstStyle>
          <a:p/>
        </p:txBody>
      </p:sp>
      <p:sp>
        <p:nvSpPr>
          <p:cNvPr id="35" name="Google Shape;35;p5"/>
          <p:cNvSpPr txBox="1"/>
          <p:nvPr>
            <p:ph idx="2" type="body"/>
          </p:nvPr>
        </p:nvSpPr>
        <p:spPr>
          <a:xfrm>
            <a:off x="6172200" y="2194559"/>
            <a:ext cx="5334000" cy="4024200"/>
          </a:xfrm>
          <a:prstGeom prst="rect">
            <a:avLst/>
          </a:prstGeom>
          <a:noFill/>
          <a:ln>
            <a:noFill/>
          </a:ln>
        </p:spPr>
        <p:txBody>
          <a:bodyPr anchorCtr="0" anchor="t" bIns="45700" lIns="91425" spcFirstLastPara="1" rIns="91425" wrap="square" tIns="45700">
            <a:normAutofit/>
          </a:bodyPr>
          <a:lstStyle>
            <a:lvl1pPr indent="-342900" lvl="0" marL="457200" rtl="0" algn="l">
              <a:lnSpc>
                <a:spcPct val="90000"/>
              </a:lnSpc>
              <a:spcBef>
                <a:spcPts val="1000"/>
              </a:spcBef>
              <a:spcAft>
                <a:spcPts val="0"/>
              </a:spcAft>
              <a:buClr>
                <a:schemeClr val="lt1"/>
              </a:buClr>
              <a:buSzPts val="1800"/>
              <a:buChar char="•"/>
              <a:defRPr/>
            </a:lvl1pPr>
            <a:lvl2pPr indent="-342900" lvl="1" marL="914400" rtl="0" algn="l">
              <a:lnSpc>
                <a:spcPct val="90000"/>
              </a:lnSpc>
              <a:spcBef>
                <a:spcPts val="500"/>
              </a:spcBef>
              <a:spcAft>
                <a:spcPts val="0"/>
              </a:spcAft>
              <a:buClr>
                <a:schemeClr val="lt1"/>
              </a:buClr>
              <a:buSzPts val="1800"/>
              <a:buChar char="•"/>
              <a:defRPr/>
            </a:lvl2pPr>
            <a:lvl3pPr indent="-342900" lvl="2" marL="1371600" rtl="0" algn="l">
              <a:lnSpc>
                <a:spcPct val="90000"/>
              </a:lnSpc>
              <a:spcBef>
                <a:spcPts val="500"/>
              </a:spcBef>
              <a:spcAft>
                <a:spcPts val="0"/>
              </a:spcAft>
              <a:buClr>
                <a:schemeClr val="lt1"/>
              </a:buClr>
              <a:buSzPts val="1800"/>
              <a:buChar char="•"/>
              <a:defRPr/>
            </a:lvl3pPr>
            <a:lvl4pPr indent="-342900" lvl="3" marL="1828800" rtl="0" algn="l">
              <a:lnSpc>
                <a:spcPct val="90000"/>
              </a:lnSpc>
              <a:spcBef>
                <a:spcPts val="500"/>
              </a:spcBef>
              <a:spcAft>
                <a:spcPts val="0"/>
              </a:spcAft>
              <a:buClr>
                <a:schemeClr val="lt1"/>
              </a:buClr>
              <a:buSzPts val="1800"/>
              <a:buChar char="•"/>
              <a:defRPr/>
            </a:lvl4pPr>
            <a:lvl5pPr indent="-342900" lvl="4" marL="2286000" rtl="0" algn="l">
              <a:lnSpc>
                <a:spcPct val="90000"/>
              </a:lnSpc>
              <a:spcBef>
                <a:spcPts val="500"/>
              </a:spcBef>
              <a:spcAft>
                <a:spcPts val="0"/>
              </a:spcAft>
              <a:buClr>
                <a:schemeClr val="lt1"/>
              </a:buClr>
              <a:buSzPts val="1800"/>
              <a:buChar char="•"/>
              <a:defRPr/>
            </a:lvl5pPr>
            <a:lvl6pPr indent="-342900" lvl="5" marL="2743200" rtl="0" algn="l">
              <a:lnSpc>
                <a:spcPct val="90000"/>
              </a:lnSpc>
              <a:spcBef>
                <a:spcPts val="500"/>
              </a:spcBef>
              <a:spcAft>
                <a:spcPts val="0"/>
              </a:spcAft>
              <a:buClr>
                <a:schemeClr val="lt1"/>
              </a:buClr>
              <a:buSzPts val="1800"/>
              <a:buChar char="•"/>
              <a:defRPr/>
            </a:lvl6pPr>
            <a:lvl7pPr indent="-342900" lvl="6" marL="3200400" rtl="0" algn="l">
              <a:lnSpc>
                <a:spcPct val="90000"/>
              </a:lnSpc>
              <a:spcBef>
                <a:spcPts val="500"/>
              </a:spcBef>
              <a:spcAft>
                <a:spcPts val="0"/>
              </a:spcAft>
              <a:buClr>
                <a:schemeClr val="lt1"/>
              </a:buClr>
              <a:buSzPts val="1800"/>
              <a:buChar char="•"/>
              <a:defRPr/>
            </a:lvl7pPr>
            <a:lvl8pPr indent="-342900" lvl="7" marL="3657600" rtl="0" algn="l">
              <a:lnSpc>
                <a:spcPct val="90000"/>
              </a:lnSpc>
              <a:spcBef>
                <a:spcPts val="500"/>
              </a:spcBef>
              <a:spcAft>
                <a:spcPts val="0"/>
              </a:spcAft>
              <a:buClr>
                <a:schemeClr val="lt1"/>
              </a:buClr>
              <a:buSzPts val="1800"/>
              <a:buChar char="•"/>
              <a:defRPr/>
            </a:lvl8pPr>
            <a:lvl9pPr indent="-342900" lvl="8" marL="4114800" rtl="0" algn="l">
              <a:lnSpc>
                <a:spcPct val="90000"/>
              </a:lnSpc>
              <a:spcBef>
                <a:spcPts val="500"/>
              </a:spcBef>
              <a:spcAft>
                <a:spcPts val="0"/>
              </a:spcAft>
              <a:buClr>
                <a:schemeClr val="lt1"/>
              </a:buClr>
              <a:buSzPts val="1800"/>
              <a:buChar char="•"/>
              <a:defRPr/>
            </a:lvl9pPr>
          </a:lstStyle>
          <a:p/>
        </p:txBody>
      </p:sp>
      <p:sp>
        <p:nvSpPr>
          <p:cNvPr id="36" name="Google Shape;36;p5"/>
          <p:cNvSpPr txBox="1"/>
          <p:nvPr>
            <p:ph idx="10" type="dt"/>
          </p:nvPr>
        </p:nvSpPr>
        <p:spPr>
          <a:xfrm>
            <a:off x="8595360" y="6356350"/>
            <a:ext cx="2910900" cy="3651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37" name="Google Shape;37;p5"/>
          <p:cNvSpPr txBox="1"/>
          <p:nvPr>
            <p:ph idx="11" type="ftr"/>
          </p:nvPr>
        </p:nvSpPr>
        <p:spPr>
          <a:xfrm>
            <a:off x="685800" y="6355845"/>
            <a:ext cx="77724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38" name="Google Shape;38;p5"/>
          <p:cNvSpPr txBox="1"/>
          <p:nvPr>
            <p:ph idx="12" type="sldNum"/>
          </p:nvPr>
        </p:nvSpPr>
        <p:spPr>
          <a:xfrm>
            <a:off x="8763000" y="381000"/>
            <a:ext cx="2743200" cy="3651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fronto" type="twoTxTwoObj">
  <p:cSld name="TWO_OBJECTS_WITH_TEXT">
    <p:spTree>
      <p:nvGrpSpPr>
        <p:cNvPr id="39" name="Shape 39"/>
        <p:cNvGrpSpPr/>
        <p:nvPr/>
      </p:nvGrpSpPr>
      <p:grpSpPr>
        <a:xfrm>
          <a:off x="0" y="0"/>
          <a:ext cx="0" cy="0"/>
          <a:chOff x="0" y="0"/>
          <a:chExt cx="0" cy="0"/>
        </a:xfrm>
      </p:grpSpPr>
      <p:sp>
        <p:nvSpPr>
          <p:cNvPr id="40" name="Google Shape;40;p6"/>
          <p:cNvSpPr txBox="1"/>
          <p:nvPr>
            <p:ph type="title"/>
          </p:nvPr>
        </p:nvSpPr>
        <p:spPr>
          <a:xfrm>
            <a:off x="2895600" y="762000"/>
            <a:ext cx="8610600" cy="1295400"/>
          </a:xfrm>
          <a:prstGeom prst="rect">
            <a:avLst/>
          </a:prstGeom>
          <a:noFill/>
          <a:ln>
            <a:noFill/>
          </a:ln>
        </p:spPr>
        <p:txBody>
          <a:bodyPr anchorCtr="0" anchor="ctr" bIns="45700" lIns="91425" spcFirstLastPara="1" rIns="91425" wrap="square" tIns="45700">
            <a:normAutofit/>
          </a:bodyPr>
          <a:lstStyle>
            <a:lvl1pPr lvl="0" rtl="0" algn="r">
              <a:lnSpc>
                <a:spcPct val="90000"/>
              </a:lnSpc>
              <a:spcBef>
                <a:spcPts val="0"/>
              </a:spcBef>
              <a:spcAft>
                <a:spcPts val="0"/>
              </a:spcAft>
              <a:buClr>
                <a:schemeClr val="lt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41" name="Google Shape;41;p6"/>
          <p:cNvSpPr txBox="1"/>
          <p:nvPr>
            <p:ph idx="1" type="body"/>
          </p:nvPr>
        </p:nvSpPr>
        <p:spPr>
          <a:xfrm>
            <a:off x="914409" y="2183802"/>
            <a:ext cx="5079900" cy="823800"/>
          </a:xfrm>
          <a:prstGeom prst="rect">
            <a:avLst/>
          </a:prstGeom>
          <a:noFill/>
          <a:ln>
            <a:noFill/>
          </a:ln>
        </p:spPr>
        <p:txBody>
          <a:bodyPr anchorCtr="0" anchor="b" bIns="45700" lIns="91425" spcFirstLastPara="1" rIns="91425" wrap="square" tIns="45700">
            <a:normAutofit/>
          </a:bodyPr>
          <a:lstStyle>
            <a:lvl1pPr indent="-228600" lvl="0" marL="457200" rtl="0" algn="l">
              <a:lnSpc>
                <a:spcPct val="90000"/>
              </a:lnSpc>
              <a:spcBef>
                <a:spcPts val="1000"/>
              </a:spcBef>
              <a:spcAft>
                <a:spcPts val="0"/>
              </a:spcAft>
              <a:buClr>
                <a:schemeClr val="lt1"/>
              </a:buClr>
              <a:buSzPts val="2800"/>
              <a:buNone/>
              <a:defRPr b="0" sz="2800">
                <a:solidFill>
                  <a:schemeClr val="lt1"/>
                </a:solidFill>
              </a:defRPr>
            </a:lvl1pPr>
            <a:lvl2pPr indent="-228600" lvl="1" marL="914400" rtl="0" algn="l">
              <a:lnSpc>
                <a:spcPct val="90000"/>
              </a:lnSpc>
              <a:spcBef>
                <a:spcPts val="500"/>
              </a:spcBef>
              <a:spcAft>
                <a:spcPts val="0"/>
              </a:spcAft>
              <a:buClr>
                <a:schemeClr val="lt1"/>
              </a:buClr>
              <a:buSzPts val="2000"/>
              <a:buNone/>
              <a:defRPr b="1" sz="2000"/>
            </a:lvl2pPr>
            <a:lvl3pPr indent="-228600" lvl="2" marL="1371600" rtl="0" algn="l">
              <a:lnSpc>
                <a:spcPct val="90000"/>
              </a:lnSpc>
              <a:spcBef>
                <a:spcPts val="500"/>
              </a:spcBef>
              <a:spcAft>
                <a:spcPts val="0"/>
              </a:spcAft>
              <a:buClr>
                <a:schemeClr val="lt1"/>
              </a:buClr>
              <a:buSzPts val="1800"/>
              <a:buNone/>
              <a:defRPr b="1" sz="1800"/>
            </a:lvl3pPr>
            <a:lvl4pPr indent="-228600" lvl="3" marL="1828800" rtl="0" algn="l">
              <a:lnSpc>
                <a:spcPct val="90000"/>
              </a:lnSpc>
              <a:spcBef>
                <a:spcPts val="500"/>
              </a:spcBef>
              <a:spcAft>
                <a:spcPts val="0"/>
              </a:spcAft>
              <a:buClr>
                <a:schemeClr val="lt1"/>
              </a:buClr>
              <a:buSzPts val="1600"/>
              <a:buNone/>
              <a:defRPr b="1" sz="1600"/>
            </a:lvl4pPr>
            <a:lvl5pPr indent="-228600" lvl="4" marL="2286000" rtl="0" algn="l">
              <a:lnSpc>
                <a:spcPct val="90000"/>
              </a:lnSpc>
              <a:spcBef>
                <a:spcPts val="500"/>
              </a:spcBef>
              <a:spcAft>
                <a:spcPts val="0"/>
              </a:spcAft>
              <a:buClr>
                <a:schemeClr val="lt1"/>
              </a:buClr>
              <a:buSzPts val="1600"/>
              <a:buNone/>
              <a:defRPr b="1" sz="1600"/>
            </a:lvl5pPr>
            <a:lvl6pPr indent="-228600" lvl="5" marL="2743200" rtl="0" algn="l">
              <a:lnSpc>
                <a:spcPct val="90000"/>
              </a:lnSpc>
              <a:spcBef>
                <a:spcPts val="500"/>
              </a:spcBef>
              <a:spcAft>
                <a:spcPts val="0"/>
              </a:spcAft>
              <a:buClr>
                <a:schemeClr val="lt1"/>
              </a:buClr>
              <a:buSzPts val="1600"/>
              <a:buNone/>
              <a:defRPr b="1" sz="1600"/>
            </a:lvl6pPr>
            <a:lvl7pPr indent="-228600" lvl="6" marL="3200400" rtl="0" algn="l">
              <a:lnSpc>
                <a:spcPct val="90000"/>
              </a:lnSpc>
              <a:spcBef>
                <a:spcPts val="500"/>
              </a:spcBef>
              <a:spcAft>
                <a:spcPts val="0"/>
              </a:spcAft>
              <a:buClr>
                <a:schemeClr val="lt1"/>
              </a:buClr>
              <a:buSzPts val="1600"/>
              <a:buNone/>
              <a:defRPr b="1" sz="1600"/>
            </a:lvl7pPr>
            <a:lvl8pPr indent="-228600" lvl="7" marL="3657600" rtl="0" algn="l">
              <a:lnSpc>
                <a:spcPct val="90000"/>
              </a:lnSpc>
              <a:spcBef>
                <a:spcPts val="500"/>
              </a:spcBef>
              <a:spcAft>
                <a:spcPts val="0"/>
              </a:spcAft>
              <a:buClr>
                <a:schemeClr val="lt1"/>
              </a:buClr>
              <a:buSzPts val="1600"/>
              <a:buNone/>
              <a:defRPr b="1" sz="1600"/>
            </a:lvl8pPr>
            <a:lvl9pPr indent="-228600" lvl="8" marL="4114800" rtl="0" algn="l">
              <a:lnSpc>
                <a:spcPct val="90000"/>
              </a:lnSpc>
              <a:spcBef>
                <a:spcPts val="500"/>
              </a:spcBef>
              <a:spcAft>
                <a:spcPts val="0"/>
              </a:spcAft>
              <a:buClr>
                <a:schemeClr val="lt1"/>
              </a:buClr>
              <a:buSzPts val="1600"/>
              <a:buNone/>
              <a:defRPr b="1" sz="1600"/>
            </a:lvl9pPr>
          </a:lstStyle>
          <a:p/>
        </p:txBody>
      </p:sp>
      <p:sp>
        <p:nvSpPr>
          <p:cNvPr id="42" name="Google Shape;42;p6"/>
          <p:cNvSpPr txBox="1"/>
          <p:nvPr>
            <p:ph idx="2" type="body"/>
          </p:nvPr>
        </p:nvSpPr>
        <p:spPr>
          <a:xfrm>
            <a:off x="685800" y="3132666"/>
            <a:ext cx="5311800" cy="3086100"/>
          </a:xfrm>
          <a:prstGeom prst="rect">
            <a:avLst/>
          </a:prstGeom>
          <a:noFill/>
          <a:ln>
            <a:noFill/>
          </a:ln>
        </p:spPr>
        <p:txBody>
          <a:bodyPr anchorCtr="0" anchor="t" bIns="45700" lIns="91425" spcFirstLastPara="1" rIns="91425" wrap="square" tIns="45700">
            <a:normAutofit/>
          </a:bodyPr>
          <a:lstStyle>
            <a:lvl1pPr indent="-342900" lvl="0" marL="457200" rtl="0" algn="l">
              <a:lnSpc>
                <a:spcPct val="90000"/>
              </a:lnSpc>
              <a:spcBef>
                <a:spcPts val="1000"/>
              </a:spcBef>
              <a:spcAft>
                <a:spcPts val="0"/>
              </a:spcAft>
              <a:buClr>
                <a:schemeClr val="lt1"/>
              </a:buClr>
              <a:buSzPts val="1800"/>
              <a:buChar char="•"/>
              <a:defRPr/>
            </a:lvl1pPr>
            <a:lvl2pPr indent="-342900" lvl="1" marL="914400" rtl="0" algn="l">
              <a:lnSpc>
                <a:spcPct val="90000"/>
              </a:lnSpc>
              <a:spcBef>
                <a:spcPts val="500"/>
              </a:spcBef>
              <a:spcAft>
                <a:spcPts val="0"/>
              </a:spcAft>
              <a:buClr>
                <a:schemeClr val="lt1"/>
              </a:buClr>
              <a:buSzPts val="1800"/>
              <a:buChar char="•"/>
              <a:defRPr/>
            </a:lvl2pPr>
            <a:lvl3pPr indent="-342900" lvl="2" marL="1371600" rtl="0" algn="l">
              <a:lnSpc>
                <a:spcPct val="90000"/>
              </a:lnSpc>
              <a:spcBef>
                <a:spcPts val="500"/>
              </a:spcBef>
              <a:spcAft>
                <a:spcPts val="0"/>
              </a:spcAft>
              <a:buClr>
                <a:schemeClr val="lt1"/>
              </a:buClr>
              <a:buSzPts val="1800"/>
              <a:buChar char="•"/>
              <a:defRPr/>
            </a:lvl3pPr>
            <a:lvl4pPr indent="-342900" lvl="3" marL="1828800" rtl="0" algn="l">
              <a:lnSpc>
                <a:spcPct val="90000"/>
              </a:lnSpc>
              <a:spcBef>
                <a:spcPts val="500"/>
              </a:spcBef>
              <a:spcAft>
                <a:spcPts val="0"/>
              </a:spcAft>
              <a:buClr>
                <a:schemeClr val="lt1"/>
              </a:buClr>
              <a:buSzPts val="1800"/>
              <a:buChar char="•"/>
              <a:defRPr/>
            </a:lvl4pPr>
            <a:lvl5pPr indent="-342900" lvl="4" marL="2286000" rtl="0" algn="l">
              <a:lnSpc>
                <a:spcPct val="90000"/>
              </a:lnSpc>
              <a:spcBef>
                <a:spcPts val="500"/>
              </a:spcBef>
              <a:spcAft>
                <a:spcPts val="0"/>
              </a:spcAft>
              <a:buClr>
                <a:schemeClr val="lt1"/>
              </a:buClr>
              <a:buSzPts val="1800"/>
              <a:buChar char="•"/>
              <a:defRPr/>
            </a:lvl5pPr>
            <a:lvl6pPr indent="-342900" lvl="5" marL="2743200" rtl="0" algn="l">
              <a:lnSpc>
                <a:spcPct val="90000"/>
              </a:lnSpc>
              <a:spcBef>
                <a:spcPts val="500"/>
              </a:spcBef>
              <a:spcAft>
                <a:spcPts val="0"/>
              </a:spcAft>
              <a:buClr>
                <a:schemeClr val="lt1"/>
              </a:buClr>
              <a:buSzPts val="1800"/>
              <a:buChar char="•"/>
              <a:defRPr/>
            </a:lvl6pPr>
            <a:lvl7pPr indent="-342900" lvl="6" marL="3200400" rtl="0" algn="l">
              <a:lnSpc>
                <a:spcPct val="90000"/>
              </a:lnSpc>
              <a:spcBef>
                <a:spcPts val="500"/>
              </a:spcBef>
              <a:spcAft>
                <a:spcPts val="0"/>
              </a:spcAft>
              <a:buClr>
                <a:schemeClr val="lt1"/>
              </a:buClr>
              <a:buSzPts val="1800"/>
              <a:buChar char="•"/>
              <a:defRPr/>
            </a:lvl7pPr>
            <a:lvl8pPr indent="-342900" lvl="7" marL="3657600" rtl="0" algn="l">
              <a:lnSpc>
                <a:spcPct val="90000"/>
              </a:lnSpc>
              <a:spcBef>
                <a:spcPts val="500"/>
              </a:spcBef>
              <a:spcAft>
                <a:spcPts val="0"/>
              </a:spcAft>
              <a:buClr>
                <a:schemeClr val="lt1"/>
              </a:buClr>
              <a:buSzPts val="1800"/>
              <a:buChar char="•"/>
              <a:defRPr/>
            </a:lvl8pPr>
            <a:lvl9pPr indent="-342900" lvl="8" marL="4114800" rtl="0" algn="l">
              <a:lnSpc>
                <a:spcPct val="90000"/>
              </a:lnSpc>
              <a:spcBef>
                <a:spcPts val="500"/>
              </a:spcBef>
              <a:spcAft>
                <a:spcPts val="0"/>
              </a:spcAft>
              <a:buClr>
                <a:schemeClr val="lt1"/>
              </a:buClr>
              <a:buSzPts val="1800"/>
              <a:buChar char="•"/>
              <a:defRPr/>
            </a:lvl9pPr>
          </a:lstStyle>
          <a:p/>
        </p:txBody>
      </p:sp>
      <p:sp>
        <p:nvSpPr>
          <p:cNvPr id="43" name="Google Shape;43;p6"/>
          <p:cNvSpPr txBox="1"/>
          <p:nvPr>
            <p:ph idx="3" type="body"/>
          </p:nvPr>
        </p:nvSpPr>
        <p:spPr>
          <a:xfrm>
            <a:off x="6400800" y="2183802"/>
            <a:ext cx="5105400" cy="823800"/>
          </a:xfrm>
          <a:prstGeom prst="rect">
            <a:avLst/>
          </a:prstGeom>
          <a:noFill/>
          <a:ln>
            <a:noFill/>
          </a:ln>
        </p:spPr>
        <p:txBody>
          <a:bodyPr anchorCtr="0" anchor="b" bIns="45700" lIns="91425" spcFirstLastPara="1" rIns="91425" wrap="square" tIns="45700">
            <a:normAutofit/>
          </a:bodyPr>
          <a:lstStyle>
            <a:lvl1pPr indent="-228600" lvl="0" marL="457200" rtl="0" algn="l">
              <a:lnSpc>
                <a:spcPct val="90000"/>
              </a:lnSpc>
              <a:spcBef>
                <a:spcPts val="1000"/>
              </a:spcBef>
              <a:spcAft>
                <a:spcPts val="0"/>
              </a:spcAft>
              <a:buClr>
                <a:schemeClr val="lt1"/>
              </a:buClr>
              <a:buSzPts val="2800"/>
              <a:buNone/>
              <a:defRPr b="0" sz="2800">
                <a:solidFill>
                  <a:schemeClr val="lt1"/>
                </a:solidFill>
              </a:defRPr>
            </a:lvl1pPr>
            <a:lvl2pPr indent="-228600" lvl="1" marL="914400" rtl="0" algn="l">
              <a:lnSpc>
                <a:spcPct val="90000"/>
              </a:lnSpc>
              <a:spcBef>
                <a:spcPts val="500"/>
              </a:spcBef>
              <a:spcAft>
                <a:spcPts val="0"/>
              </a:spcAft>
              <a:buClr>
                <a:schemeClr val="lt1"/>
              </a:buClr>
              <a:buSzPts val="2000"/>
              <a:buNone/>
              <a:defRPr b="1" sz="2000"/>
            </a:lvl2pPr>
            <a:lvl3pPr indent="-228600" lvl="2" marL="1371600" rtl="0" algn="l">
              <a:lnSpc>
                <a:spcPct val="90000"/>
              </a:lnSpc>
              <a:spcBef>
                <a:spcPts val="500"/>
              </a:spcBef>
              <a:spcAft>
                <a:spcPts val="0"/>
              </a:spcAft>
              <a:buClr>
                <a:schemeClr val="lt1"/>
              </a:buClr>
              <a:buSzPts val="1800"/>
              <a:buNone/>
              <a:defRPr b="1" sz="1800"/>
            </a:lvl3pPr>
            <a:lvl4pPr indent="-228600" lvl="3" marL="1828800" rtl="0" algn="l">
              <a:lnSpc>
                <a:spcPct val="90000"/>
              </a:lnSpc>
              <a:spcBef>
                <a:spcPts val="500"/>
              </a:spcBef>
              <a:spcAft>
                <a:spcPts val="0"/>
              </a:spcAft>
              <a:buClr>
                <a:schemeClr val="lt1"/>
              </a:buClr>
              <a:buSzPts val="1600"/>
              <a:buNone/>
              <a:defRPr b="1" sz="1600"/>
            </a:lvl4pPr>
            <a:lvl5pPr indent="-228600" lvl="4" marL="2286000" rtl="0" algn="l">
              <a:lnSpc>
                <a:spcPct val="90000"/>
              </a:lnSpc>
              <a:spcBef>
                <a:spcPts val="500"/>
              </a:spcBef>
              <a:spcAft>
                <a:spcPts val="0"/>
              </a:spcAft>
              <a:buClr>
                <a:schemeClr val="lt1"/>
              </a:buClr>
              <a:buSzPts val="1600"/>
              <a:buNone/>
              <a:defRPr b="1" sz="1600"/>
            </a:lvl5pPr>
            <a:lvl6pPr indent="-228600" lvl="5" marL="2743200" rtl="0" algn="l">
              <a:lnSpc>
                <a:spcPct val="90000"/>
              </a:lnSpc>
              <a:spcBef>
                <a:spcPts val="500"/>
              </a:spcBef>
              <a:spcAft>
                <a:spcPts val="0"/>
              </a:spcAft>
              <a:buClr>
                <a:schemeClr val="lt1"/>
              </a:buClr>
              <a:buSzPts val="1600"/>
              <a:buNone/>
              <a:defRPr b="1" sz="1600"/>
            </a:lvl6pPr>
            <a:lvl7pPr indent="-228600" lvl="6" marL="3200400" rtl="0" algn="l">
              <a:lnSpc>
                <a:spcPct val="90000"/>
              </a:lnSpc>
              <a:spcBef>
                <a:spcPts val="500"/>
              </a:spcBef>
              <a:spcAft>
                <a:spcPts val="0"/>
              </a:spcAft>
              <a:buClr>
                <a:schemeClr val="lt1"/>
              </a:buClr>
              <a:buSzPts val="1600"/>
              <a:buNone/>
              <a:defRPr b="1" sz="1600"/>
            </a:lvl7pPr>
            <a:lvl8pPr indent="-228600" lvl="7" marL="3657600" rtl="0" algn="l">
              <a:lnSpc>
                <a:spcPct val="90000"/>
              </a:lnSpc>
              <a:spcBef>
                <a:spcPts val="500"/>
              </a:spcBef>
              <a:spcAft>
                <a:spcPts val="0"/>
              </a:spcAft>
              <a:buClr>
                <a:schemeClr val="lt1"/>
              </a:buClr>
              <a:buSzPts val="1600"/>
              <a:buNone/>
              <a:defRPr b="1" sz="1600"/>
            </a:lvl8pPr>
            <a:lvl9pPr indent="-228600" lvl="8" marL="4114800" rtl="0" algn="l">
              <a:lnSpc>
                <a:spcPct val="90000"/>
              </a:lnSpc>
              <a:spcBef>
                <a:spcPts val="500"/>
              </a:spcBef>
              <a:spcAft>
                <a:spcPts val="0"/>
              </a:spcAft>
              <a:buClr>
                <a:schemeClr val="lt1"/>
              </a:buClr>
              <a:buSzPts val="1600"/>
              <a:buNone/>
              <a:defRPr b="1" sz="1600"/>
            </a:lvl9pPr>
          </a:lstStyle>
          <a:p/>
        </p:txBody>
      </p:sp>
      <p:sp>
        <p:nvSpPr>
          <p:cNvPr id="44" name="Google Shape;44;p6"/>
          <p:cNvSpPr txBox="1"/>
          <p:nvPr>
            <p:ph idx="4" type="body"/>
          </p:nvPr>
        </p:nvSpPr>
        <p:spPr>
          <a:xfrm>
            <a:off x="6172200" y="3132666"/>
            <a:ext cx="5334000" cy="3086100"/>
          </a:xfrm>
          <a:prstGeom prst="rect">
            <a:avLst/>
          </a:prstGeom>
          <a:noFill/>
          <a:ln>
            <a:noFill/>
          </a:ln>
        </p:spPr>
        <p:txBody>
          <a:bodyPr anchorCtr="0" anchor="t" bIns="45700" lIns="91425" spcFirstLastPara="1" rIns="91425" wrap="square" tIns="45700">
            <a:normAutofit/>
          </a:bodyPr>
          <a:lstStyle>
            <a:lvl1pPr indent="-342900" lvl="0" marL="457200" rtl="0" algn="l">
              <a:lnSpc>
                <a:spcPct val="90000"/>
              </a:lnSpc>
              <a:spcBef>
                <a:spcPts val="1000"/>
              </a:spcBef>
              <a:spcAft>
                <a:spcPts val="0"/>
              </a:spcAft>
              <a:buClr>
                <a:schemeClr val="lt1"/>
              </a:buClr>
              <a:buSzPts val="1800"/>
              <a:buChar char="•"/>
              <a:defRPr/>
            </a:lvl1pPr>
            <a:lvl2pPr indent="-342900" lvl="1" marL="914400" rtl="0" algn="l">
              <a:lnSpc>
                <a:spcPct val="90000"/>
              </a:lnSpc>
              <a:spcBef>
                <a:spcPts val="500"/>
              </a:spcBef>
              <a:spcAft>
                <a:spcPts val="0"/>
              </a:spcAft>
              <a:buClr>
                <a:schemeClr val="lt1"/>
              </a:buClr>
              <a:buSzPts val="1800"/>
              <a:buChar char="•"/>
              <a:defRPr/>
            </a:lvl2pPr>
            <a:lvl3pPr indent="-342900" lvl="2" marL="1371600" rtl="0" algn="l">
              <a:lnSpc>
                <a:spcPct val="90000"/>
              </a:lnSpc>
              <a:spcBef>
                <a:spcPts val="500"/>
              </a:spcBef>
              <a:spcAft>
                <a:spcPts val="0"/>
              </a:spcAft>
              <a:buClr>
                <a:schemeClr val="lt1"/>
              </a:buClr>
              <a:buSzPts val="1800"/>
              <a:buChar char="•"/>
              <a:defRPr/>
            </a:lvl3pPr>
            <a:lvl4pPr indent="-342900" lvl="3" marL="1828800" rtl="0" algn="l">
              <a:lnSpc>
                <a:spcPct val="90000"/>
              </a:lnSpc>
              <a:spcBef>
                <a:spcPts val="500"/>
              </a:spcBef>
              <a:spcAft>
                <a:spcPts val="0"/>
              </a:spcAft>
              <a:buClr>
                <a:schemeClr val="lt1"/>
              </a:buClr>
              <a:buSzPts val="1800"/>
              <a:buChar char="•"/>
              <a:defRPr/>
            </a:lvl4pPr>
            <a:lvl5pPr indent="-342900" lvl="4" marL="2286000" rtl="0" algn="l">
              <a:lnSpc>
                <a:spcPct val="90000"/>
              </a:lnSpc>
              <a:spcBef>
                <a:spcPts val="500"/>
              </a:spcBef>
              <a:spcAft>
                <a:spcPts val="0"/>
              </a:spcAft>
              <a:buClr>
                <a:schemeClr val="lt1"/>
              </a:buClr>
              <a:buSzPts val="1800"/>
              <a:buChar char="•"/>
              <a:defRPr/>
            </a:lvl5pPr>
            <a:lvl6pPr indent="-342900" lvl="5" marL="2743200" rtl="0" algn="l">
              <a:lnSpc>
                <a:spcPct val="90000"/>
              </a:lnSpc>
              <a:spcBef>
                <a:spcPts val="500"/>
              </a:spcBef>
              <a:spcAft>
                <a:spcPts val="0"/>
              </a:spcAft>
              <a:buClr>
                <a:schemeClr val="lt1"/>
              </a:buClr>
              <a:buSzPts val="1800"/>
              <a:buChar char="•"/>
              <a:defRPr/>
            </a:lvl6pPr>
            <a:lvl7pPr indent="-342900" lvl="6" marL="3200400" rtl="0" algn="l">
              <a:lnSpc>
                <a:spcPct val="90000"/>
              </a:lnSpc>
              <a:spcBef>
                <a:spcPts val="500"/>
              </a:spcBef>
              <a:spcAft>
                <a:spcPts val="0"/>
              </a:spcAft>
              <a:buClr>
                <a:schemeClr val="lt1"/>
              </a:buClr>
              <a:buSzPts val="1800"/>
              <a:buChar char="•"/>
              <a:defRPr/>
            </a:lvl7pPr>
            <a:lvl8pPr indent="-342900" lvl="7" marL="3657600" rtl="0" algn="l">
              <a:lnSpc>
                <a:spcPct val="90000"/>
              </a:lnSpc>
              <a:spcBef>
                <a:spcPts val="500"/>
              </a:spcBef>
              <a:spcAft>
                <a:spcPts val="0"/>
              </a:spcAft>
              <a:buClr>
                <a:schemeClr val="lt1"/>
              </a:buClr>
              <a:buSzPts val="1800"/>
              <a:buChar char="•"/>
              <a:defRPr/>
            </a:lvl8pPr>
            <a:lvl9pPr indent="-342900" lvl="8" marL="4114800" rtl="0" algn="l">
              <a:lnSpc>
                <a:spcPct val="90000"/>
              </a:lnSpc>
              <a:spcBef>
                <a:spcPts val="500"/>
              </a:spcBef>
              <a:spcAft>
                <a:spcPts val="0"/>
              </a:spcAft>
              <a:buClr>
                <a:schemeClr val="lt1"/>
              </a:buClr>
              <a:buSzPts val="1800"/>
              <a:buChar char="•"/>
              <a:defRPr/>
            </a:lvl9pPr>
          </a:lstStyle>
          <a:p/>
        </p:txBody>
      </p:sp>
      <p:sp>
        <p:nvSpPr>
          <p:cNvPr id="45" name="Google Shape;45;p6"/>
          <p:cNvSpPr txBox="1"/>
          <p:nvPr>
            <p:ph idx="10" type="dt"/>
          </p:nvPr>
        </p:nvSpPr>
        <p:spPr>
          <a:xfrm>
            <a:off x="8595360" y="6356350"/>
            <a:ext cx="2910900" cy="3651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46" name="Google Shape;46;p6"/>
          <p:cNvSpPr txBox="1"/>
          <p:nvPr>
            <p:ph idx="11" type="ftr"/>
          </p:nvPr>
        </p:nvSpPr>
        <p:spPr>
          <a:xfrm>
            <a:off x="685800" y="6355845"/>
            <a:ext cx="77724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47" name="Google Shape;47;p6"/>
          <p:cNvSpPr txBox="1"/>
          <p:nvPr>
            <p:ph idx="12" type="sldNum"/>
          </p:nvPr>
        </p:nvSpPr>
        <p:spPr>
          <a:xfrm>
            <a:off x="8763000" y="381000"/>
            <a:ext cx="2743200" cy="3651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olo titolo" type="titleOnly">
  <p:cSld name="TITLE_ONLY">
    <p:spTree>
      <p:nvGrpSpPr>
        <p:cNvPr id="48" name="Shape 48"/>
        <p:cNvGrpSpPr/>
        <p:nvPr/>
      </p:nvGrpSpPr>
      <p:grpSpPr>
        <a:xfrm>
          <a:off x="0" y="0"/>
          <a:ext cx="0" cy="0"/>
          <a:chOff x="0" y="0"/>
          <a:chExt cx="0" cy="0"/>
        </a:xfrm>
      </p:grpSpPr>
      <p:sp>
        <p:nvSpPr>
          <p:cNvPr id="49" name="Google Shape;49;p7"/>
          <p:cNvSpPr txBox="1"/>
          <p:nvPr>
            <p:ph type="title"/>
          </p:nvPr>
        </p:nvSpPr>
        <p:spPr>
          <a:xfrm>
            <a:off x="2895600" y="764373"/>
            <a:ext cx="8610600" cy="1293000"/>
          </a:xfrm>
          <a:prstGeom prst="rect">
            <a:avLst/>
          </a:prstGeom>
          <a:noFill/>
          <a:ln>
            <a:noFill/>
          </a:ln>
        </p:spPr>
        <p:txBody>
          <a:bodyPr anchorCtr="0" anchor="ctr" bIns="45700" lIns="91425" spcFirstLastPara="1" rIns="91425" wrap="square" tIns="45700">
            <a:normAutofit/>
          </a:bodyPr>
          <a:lstStyle>
            <a:lvl1pPr lvl="0" rtl="0" algn="r">
              <a:lnSpc>
                <a:spcPct val="90000"/>
              </a:lnSpc>
              <a:spcBef>
                <a:spcPts val="0"/>
              </a:spcBef>
              <a:spcAft>
                <a:spcPts val="0"/>
              </a:spcAft>
              <a:buClr>
                <a:schemeClr val="lt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50" name="Google Shape;50;p7"/>
          <p:cNvSpPr txBox="1"/>
          <p:nvPr>
            <p:ph idx="10" type="dt"/>
          </p:nvPr>
        </p:nvSpPr>
        <p:spPr>
          <a:xfrm>
            <a:off x="8595360" y="6356350"/>
            <a:ext cx="2910900" cy="3651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1" name="Google Shape;51;p7"/>
          <p:cNvSpPr txBox="1"/>
          <p:nvPr>
            <p:ph idx="11" type="ftr"/>
          </p:nvPr>
        </p:nvSpPr>
        <p:spPr>
          <a:xfrm>
            <a:off x="685800" y="6355845"/>
            <a:ext cx="77724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2" name="Google Shape;52;p7"/>
          <p:cNvSpPr txBox="1"/>
          <p:nvPr>
            <p:ph idx="12" type="sldNum"/>
          </p:nvPr>
        </p:nvSpPr>
        <p:spPr>
          <a:xfrm>
            <a:off x="8763000" y="381000"/>
            <a:ext cx="2743200" cy="3651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uota" type="blank">
  <p:cSld name="BLANK">
    <p:spTree>
      <p:nvGrpSpPr>
        <p:cNvPr id="53" name="Shape 53"/>
        <p:cNvGrpSpPr/>
        <p:nvPr/>
      </p:nvGrpSpPr>
      <p:grpSpPr>
        <a:xfrm>
          <a:off x="0" y="0"/>
          <a:ext cx="0" cy="0"/>
          <a:chOff x="0" y="0"/>
          <a:chExt cx="0" cy="0"/>
        </a:xfrm>
      </p:grpSpPr>
      <p:sp>
        <p:nvSpPr>
          <p:cNvPr id="54" name="Google Shape;54;p8"/>
          <p:cNvSpPr txBox="1"/>
          <p:nvPr>
            <p:ph idx="10" type="dt"/>
          </p:nvPr>
        </p:nvSpPr>
        <p:spPr>
          <a:xfrm>
            <a:off x="8595360" y="6356350"/>
            <a:ext cx="2910900" cy="3651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5" name="Google Shape;55;p8"/>
          <p:cNvSpPr txBox="1"/>
          <p:nvPr>
            <p:ph idx="11" type="ftr"/>
          </p:nvPr>
        </p:nvSpPr>
        <p:spPr>
          <a:xfrm>
            <a:off x="685800" y="6355845"/>
            <a:ext cx="77724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6" name="Google Shape;56;p8"/>
          <p:cNvSpPr txBox="1"/>
          <p:nvPr>
            <p:ph idx="12" type="sldNum"/>
          </p:nvPr>
        </p:nvSpPr>
        <p:spPr>
          <a:xfrm>
            <a:off x="8763000" y="381000"/>
            <a:ext cx="2743200" cy="3651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to con didascalia" type="objTx">
  <p:cSld name="OBJECT_WITH_CAPTION_TEXT">
    <p:spTree>
      <p:nvGrpSpPr>
        <p:cNvPr id="57" name="Shape 57"/>
        <p:cNvGrpSpPr/>
        <p:nvPr/>
      </p:nvGrpSpPr>
      <p:grpSpPr>
        <a:xfrm>
          <a:off x="0" y="0"/>
          <a:ext cx="0" cy="0"/>
          <a:chOff x="0" y="0"/>
          <a:chExt cx="0" cy="0"/>
        </a:xfrm>
      </p:grpSpPr>
      <p:sp>
        <p:nvSpPr>
          <p:cNvPr id="58" name="Google Shape;58;p9"/>
          <p:cNvSpPr txBox="1"/>
          <p:nvPr>
            <p:ph type="title"/>
          </p:nvPr>
        </p:nvSpPr>
        <p:spPr>
          <a:xfrm>
            <a:off x="685800" y="1524000"/>
            <a:ext cx="4114800" cy="1600200"/>
          </a:xfrm>
          <a:prstGeom prst="rect">
            <a:avLst/>
          </a:prstGeom>
          <a:noFill/>
          <a:ln>
            <a:noFill/>
          </a:ln>
        </p:spPr>
        <p:txBody>
          <a:bodyPr anchorCtr="0" anchor="b" bIns="45700" lIns="91425" spcFirstLastPara="1" rIns="91425" wrap="square" tIns="45700">
            <a:normAutofit/>
          </a:bodyPr>
          <a:lstStyle>
            <a:lvl1pPr lvl="0" rtl="0" algn="l">
              <a:lnSpc>
                <a:spcPct val="90000"/>
              </a:lnSpc>
              <a:spcBef>
                <a:spcPts val="0"/>
              </a:spcBef>
              <a:spcAft>
                <a:spcPts val="0"/>
              </a:spcAft>
              <a:buClr>
                <a:schemeClr val="lt1"/>
              </a:buClr>
              <a:buSzPts val="3200"/>
              <a:buFont typeface="Century Gothic"/>
              <a:buNone/>
              <a:defRPr sz="32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59" name="Google Shape;59;p9"/>
          <p:cNvSpPr txBox="1"/>
          <p:nvPr>
            <p:ph idx="1" type="body"/>
          </p:nvPr>
        </p:nvSpPr>
        <p:spPr>
          <a:xfrm>
            <a:off x="4995582" y="746759"/>
            <a:ext cx="6510600" cy="5472000"/>
          </a:xfrm>
          <a:prstGeom prst="rect">
            <a:avLst/>
          </a:prstGeom>
          <a:noFill/>
          <a:ln>
            <a:noFill/>
          </a:ln>
        </p:spPr>
        <p:txBody>
          <a:bodyPr anchorCtr="0" anchor="ctr" bIns="45700" lIns="91425" spcFirstLastPara="1" rIns="91425" wrap="square" tIns="45700">
            <a:normAutofit/>
          </a:bodyPr>
          <a:lstStyle>
            <a:lvl1pPr indent="-342900" lvl="0" marL="457200" rtl="0" algn="l">
              <a:lnSpc>
                <a:spcPct val="90000"/>
              </a:lnSpc>
              <a:spcBef>
                <a:spcPts val="1000"/>
              </a:spcBef>
              <a:spcAft>
                <a:spcPts val="0"/>
              </a:spcAft>
              <a:buClr>
                <a:schemeClr val="lt1"/>
              </a:buClr>
              <a:buSzPts val="1800"/>
              <a:buChar char="•"/>
              <a:defRPr/>
            </a:lvl1pPr>
            <a:lvl2pPr indent="-342900" lvl="1" marL="914400" rtl="0" algn="l">
              <a:lnSpc>
                <a:spcPct val="90000"/>
              </a:lnSpc>
              <a:spcBef>
                <a:spcPts val="500"/>
              </a:spcBef>
              <a:spcAft>
                <a:spcPts val="0"/>
              </a:spcAft>
              <a:buClr>
                <a:schemeClr val="lt1"/>
              </a:buClr>
              <a:buSzPts val="1800"/>
              <a:buChar char="•"/>
              <a:defRPr/>
            </a:lvl2pPr>
            <a:lvl3pPr indent="-342900" lvl="2" marL="1371600" rtl="0" algn="l">
              <a:lnSpc>
                <a:spcPct val="90000"/>
              </a:lnSpc>
              <a:spcBef>
                <a:spcPts val="500"/>
              </a:spcBef>
              <a:spcAft>
                <a:spcPts val="0"/>
              </a:spcAft>
              <a:buClr>
                <a:schemeClr val="lt1"/>
              </a:buClr>
              <a:buSzPts val="1800"/>
              <a:buChar char="•"/>
              <a:defRPr/>
            </a:lvl3pPr>
            <a:lvl4pPr indent="-342900" lvl="3" marL="1828800" rtl="0" algn="l">
              <a:lnSpc>
                <a:spcPct val="90000"/>
              </a:lnSpc>
              <a:spcBef>
                <a:spcPts val="500"/>
              </a:spcBef>
              <a:spcAft>
                <a:spcPts val="0"/>
              </a:spcAft>
              <a:buClr>
                <a:schemeClr val="lt1"/>
              </a:buClr>
              <a:buSzPts val="1800"/>
              <a:buChar char="•"/>
              <a:defRPr/>
            </a:lvl4pPr>
            <a:lvl5pPr indent="-342900" lvl="4" marL="2286000" rtl="0" algn="l">
              <a:lnSpc>
                <a:spcPct val="90000"/>
              </a:lnSpc>
              <a:spcBef>
                <a:spcPts val="500"/>
              </a:spcBef>
              <a:spcAft>
                <a:spcPts val="0"/>
              </a:spcAft>
              <a:buClr>
                <a:schemeClr val="lt1"/>
              </a:buClr>
              <a:buSzPts val="1800"/>
              <a:buChar char="•"/>
              <a:defRPr/>
            </a:lvl5pPr>
            <a:lvl6pPr indent="-342900" lvl="5" marL="2743200" rtl="0" algn="l">
              <a:lnSpc>
                <a:spcPct val="90000"/>
              </a:lnSpc>
              <a:spcBef>
                <a:spcPts val="500"/>
              </a:spcBef>
              <a:spcAft>
                <a:spcPts val="0"/>
              </a:spcAft>
              <a:buClr>
                <a:schemeClr val="lt1"/>
              </a:buClr>
              <a:buSzPts val="1800"/>
              <a:buChar char="•"/>
              <a:defRPr/>
            </a:lvl6pPr>
            <a:lvl7pPr indent="-342900" lvl="6" marL="3200400" rtl="0" algn="l">
              <a:lnSpc>
                <a:spcPct val="90000"/>
              </a:lnSpc>
              <a:spcBef>
                <a:spcPts val="500"/>
              </a:spcBef>
              <a:spcAft>
                <a:spcPts val="0"/>
              </a:spcAft>
              <a:buClr>
                <a:schemeClr val="lt1"/>
              </a:buClr>
              <a:buSzPts val="1800"/>
              <a:buChar char="•"/>
              <a:defRPr/>
            </a:lvl7pPr>
            <a:lvl8pPr indent="-342900" lvl="7" marL="3657600" rtl="0" algn="l">
              <a:lnSpc>
                <a:spcPct val="90000"/>
              </a:lnSpc>
              <a:spcBef>
                <a:spcPts val="500"/>
              </a:spcBef>
              <a:spcAft>
                <a:spcPts val="0"/>
              </a:spcAft>
              <a:buClr>
                <a:schemeClr val="lt1"/>
              </a:buClr>
              <a:buSzPts val="1800"/>
              <a:buChar char="•"/>
              <a:defRPr/>
            </a:lvl8pPr>
            <a:lvl9pPr indent="-342900" lvl="8" marL="4114800" rtl="0" algn="l">
              <a:lnSpc>
                <a:spcPct val="90000"/>
              </a:lnSpc>
              <a:spcBef>
                <a:spcPts val="500"/>
              </a:spcBef>
              <a:spcAft>
                <a:spcPts val="0"/>
              </a:spcAft>
              <a:buClr>
                <a:schemeClr val="lt1"/>
              </a:buClr>
              <a:buSzPts val="1800"/>
              <a:buChar char="•"/>
              <a:defRPr/>
            </a:lvl9pPr>
          </a:lstStyle>
          <a:p/>
        </p:txBody>
      </p:sp>
      <p:sp>
        <p:nvSpPr>
          <p:cNvPr id="60" name="Google Shape;60;p9"/>
          <p:cNvSpPr txBox="1"/>
          <p:nvPr>
            <p:ph idx="2" type="body"/>
          </p:nvPr>
        </p:nvSpPr>
        <p:spPr>
          <a:xfrm>
            <a:off x="685800" y="3124199"/>
            <a:ext cx="4114800" cy="3094500"/>
          </a:xfrm>
          <a:prstGeom prst="rect">
            <a:avLst/>
          </a:prstGeom>
          <a:noFill/>
          <a:ln>
            <a:noFill/>
          </a:ln>
        </p:spPr>
        <p:txBody>
          <a:bodyPr anchorCtr="0" anchor="t" bIns="45700" lIns="91425" spcFirstLastPara="1" rIns="91425" wrap="square" tIns="45700">
            <a:normAutofit/>
          </a:bodyPr>
          <a:lstStyle>
            <a:lvl1pPr indent="-228600" lvl="0" marL="457200" rtl="0" algn="l">
              <a:lnSpc>
                <a:spcPct val="90000"/>
              </a:lnSpc>
              <a:spcBef>
                <a:spcPts val="1000"/>
              </a:spcBef>
              <a:spcAft>
                <a:spcPts val="0"/>
              </a:spcAft>
              <a:buClr>
                <a:schemeClr val="lt1"/>
              </a:buClr>
              <a:buSzPts val="1600"/>
              <a:buNone/>
              <a:defRPr sz="1600"/>
            </a:lvl1pPr>
            <a:lvl2pPr indent="-228600" lvl="1" marL="914400" rtl="0" algn="l">
              <a:lnSpc>
                <a:spcPct val="90000"/>
              </a:lnSpc>
              <a:spcBef>
                <a:spcPts val="500"/>
              </a:spcBef>
              <a:spcAft>
                <a:spcPts val="0"/>
              </a:spcAft>
              <a:buClr>
                <a:schemeClr val="lt1"/>
              </a:buClr>
              <a:buSzPts val="1400"/>
              <a:buNone/>
              <a:defRPr sz="1400"/>
            </a:lvl2pPr>
            <a:lvl3pPr indent="-228600" lvl="2" marL="1371600" rtl="0" algn="l">
              <a:lnSpc>
                <a:spcPct val="90000"/>
              </a:lnSpc>
              <a:spcBef>
                <a:spcPts val="500"/>
              </a:spcBef>
              <a:spcAft>
                <a:spcPts val="0"/>
              </a:spcAft>
              <a:buClr>
                <a:schemeClr val="lt1"/>
              </a:buClr>
              <a:buSzPts val="1200"/>
              <a:buNone/>
              <a:defRPr sz="1200"/>
            </a:lvl3pPr>
            <a:lvl4pPr indent="-228600" lvl="3" marL="1828800" rtl="0" algn="l">
              <a:lnSpc>
                <a:spcPct val="90000"/>
              </a:lnSpc>
              <a:spcBef>
                <a:spcPts val="500"/>
              </a:spcBef>
              <a:spcAft>
                <a:spcPts val="0"/>
              </a:spcAft>
              <a:buClr>
                <a:schemeClr val="lt1"/>
              </a:buClr>
              <a:buSzPts val="1000"/>
              <a:buNone/>
              <a:defRPr sz="1000"/>
            </a:lvl4pPr>
            <a:lvl5pPr indent="-228600" lvl="4" marL="2286000" rtl="0" algn="l">
              <a:lnSpc>
                <a:spcPct val="90000"/>
              </a:lnSpc>
              <a:spcBef>
                <a:spcPts val="500"/>
              </a:spcBef>
              <a:spcAft>
                <a:spcPts val="0"/>
              </a:spcAft>
              <a:buClr>
                <a:schemeClr val="lt1"/>
              </a:buClr>
              <a:buSzPts val="1000"/>
              <a:buNone/>
              <a:defRPr sz="1000"/>
            </a:lvl5pPr>
            <a:lvl6pPr indent="-228600" lvl="5" marL="2743200" rtl="0" algn="l">
              <a:lnSpc>
                <a:spcPct val="90000"/>
              </a:lnSpc>
              <a:spcBef>
                <a:spcPts val="500"/>
              </a:spcBef>
              <a:spcAft>
                <a:spcPts val="0"/>
              </a:spcAft>
              <a:buClr>
                <a:schemeClr val="lt1"/>
              </a:buClr>
              <a:buSzPts val="1000"/>
              <a:buNone/>
              <a:defRPr sz="1000"/>
            </a:lvl6pPr>
            <a:lvl7pPr indent="-228600" lvl="6" marL="3200400" rtl="0" algn="l">
              <a:lnSpc>
                <a:spcPct val="90000"/>
              </a:lnSpc>
              <a:spcBef>
                <a:spcPts val="500"/>
              </a:spcBef>
              <a:spcAft>
                <a:spcPts val="0"/>
              </a:spcAft>
              <a:buClr>
                <a:schemeClr val="lt1"/>
              </a:buClr>
              <a:buSzPts val="1000"/>
              <a:buNone/>
              <a:defRPr sz="1000"/>
            </a:lvl7pPr>
            <a:lvl8pPr indent="-228600" lvl="7" marL="3657600" rtl="0" algn="l">
              <a:lnSpc>
                <a:spcPct val="90000"/>
              </a:lnSpc>
              <a:spcBef>
                <a:spcPts val="500"/>
              </a:spcBef>
              <a:spcAft>
                <a:spcPts val="0"/>
              </a:spcAft>
              <a:buClr>
                <a:schemeClr val="lt1"/>
              </a:buClr>
              <a:buSzPts val="1000"/>
              <a:buNone/>
              <a:defRPr sz="1000"/>
            </a:lvl8pPr>
            <a:lvl9pPr indent="-228600" lvl="8" marL="4114800" rtl="0" algn="l">
              <a:lnSpc>
                <a:spcPct val="90000"/>
              </a:lnSpc>
              <a:spcBef>
                <a:spcPts val="500"/>
              </a:spcBef>
              <a:spcAft>
                <a:spcPts val="0"/>
              </a:spcAft>
              <a:buClr>
                <a:schemeClr val="lt1"/>
              </a:buClr>
              <a:buSzPts val="1000"/>
              <a:buNone/>
              <a:defRPr sz="1000"/>
            </a:lvl9pPr>
          </a:lstStyle>
          <a:p/>
        </p:txBody>
      </p:sp>
      <p:sp>
        <p:nvSpPr>
          <p:cNvPr id="61" name="Google Shape;61;p9"/>
          <p:cNvSpPr txBox="1"/>
          <p:nvPr>
            <p:ph idx="10" type="dt"/>
          </p:nvPr>
        </p:nvSpPr>
        <p:spPr>
          <a:xfrm>
            <a:off x="8595360" y="6356350"/>
            <a:ext cx="2910900" cy="3651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62" name="Google Shape;62;p9"/>
          <p:cNvSpPr txBox="1"/>
          <p:nvPr>
            <p:ph idx="11" type="ftr"/>
          </p:nvPr>
        </p:nvSpPr>
        <p:spPr>
          <a:xfrm>
            <a:off x="685800" y="6355845"/>
            <a:ext cx="77724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63" name="Google Shape;63;p9"/>
          <p:cNvSpPr txBox="1"/>
          <p:nvPr>
            <p:ph idx="12" type="sldNum"/>
          </p:nvPr>
        </p:nvSpPr>
        <p:spPr>
          <a:xfrm>
            <a:off x="8763000" y="381000"/>
            <a:ext cx="2743200" cy="3651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magine con didascalia" type="picTx">
  <p:cSld name="PICTURE_WITH_CAPTION_TEXT">
    <p:spTree>
      <p:nvGrpSpPr>
        <p:cNvPr id="64" name="Shape 64"/>
        <p:cNvGrpSpPr/>
        <p:nvPr/>
      </p:nvGrpSpPr>
      <p:grpSpPr>
        <a:xfrm>
          <a:off x="0" y="0"/>
          <a:ext cx="0" cy="0"/>
          <a:chOff x="0" y="0"/>
          <a:chExt cx="0" cy="0"/>
        </a:xfrm>
      </p:grpSpPr>
      <p:sp>
        <p:nvSpPr>
          <p:cNvPr id="65" name="Google Shape;65;p10"/>
          <p:cNvSpPr txBox="1"/>
          <p:nvPr>
            <p:ph type="title"/>
          </p:nvPr>
        </p:nvSpPr>
        <p:spPr>
          <a:xfrm>
            <a:off x="685800" y="1524000"/>
            <a:ext cx="6873300" cy="1600200"/>
          </a:xfrm>
          <a:prstGeom prst="rect">
            <a:avLst/>
          </a:prstGeom>
          <a:noFill/>
          <a:ln>
            <a:noFill/>
          </a:ln>
        </p:spPr>
        <p:txBody>
          <a:bodyPr anchorCtr="0" anchor="b" bIns="45700" lIns="91425" spcFirstLastPara="1" rIns="91425" wrap="square" tIns="45700">
            <a:normAutofit/>
          </a:bodyPr>
          <a:lstStyle>
            <a:lvl1pPr lvl="0" rtl="0" algn="l">
              <a:lnSpc>
                <a:spcPct val="90000"/>
              </a:lnSpc>
              <a:spcBef>
                <a:spcPts val="0"/>
              </a:spcBef>
              <a:spcAft>
                <a:spcPts val="0"/>
              </a:spcAft>
              <a:buClr>
                <a:schemeClr val="lt1"/>
              </a:buClr>
              <a:buSzPts val="3200"/>
              <a:buFont typeface="Century Gothic"/>
              <a:buNone/>
              <a:defRPr sz="32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66" name="Google Shape;66;p10"/>
          <p:cNvSpPr/>
          <p:nvPr>
            <p:ph idx="2" type="pic"/>
          </p:nvPr>
        </p:nvSpPr>
        <p:spPr>
          <a:xfrm>
            <a:off x="7861238" y="751241"/>
            <a:ext cx="3645000" cy="5467500"/>
          </a:xfrm>
          <a:prstGeom prst="rect">
            <a:avLst/>
          </a:prstGeom>
          <a:noFill/>
          <a:ln>
            <a:noFill/>
          </a:ln>
        </p:spPr>
      </p:sp>
      <p:sp>
        <p:nvSpPr>
          <p:cNvPr id="67" name="Google Shape;67;p10"/>
          <p:cNvSpPr txBox="1"/>
          <p:nvPr>
            <p:ph idx="1" type="body"/>
          </p:nvPr>
        </p:nvSpPr>
        <p:spPr>
          <a:xfrm>
            <a:off x="685800" y="3124199"/>
            <a:ext cx="6873300" cy="3094500"/>
          </a:xfrm>
          <a:prstGeom prst="rect">
            <a:avLst/>
          </a:prstGeom>
          <a:noFill/>
          <a:ln>
            <a:noFill/>
          </a:ln>
        </p:spPr>
        <p:txBody>
          <a:bodyPr anchorCtr="0" anchor="t" bIns="45700" lIns="91425" spcFirstLastPara="1" rIns="91425" wrap="square" tIns="45700">
            <a:normAutofit/>
          </a:bodyPr>
          <a:lstStyle>
            <a:lvl1pPr indent="-228600" lvl="0" marL="457200" rtl="0" algn="l">
              <a:lnSpc>
                <a:spcPct val="90000"/>
              </a:lnSpc>
              <a:spcBef>
                <a:spcPts val="1000"/>
              </a:spcBef>
              <a:spcAft>
                <a:spcPts val="0"/>
              </a:spcAft>
              <a:buClr>
                <a:schemeClr val="lt1"/>
              </a:buClr>
              <a:buSzPts val="1600"/>
              <a:buNone/>
              <a:defRPr sz="1600"/>
            </a:lvl1pPr>
            <a:lvl2pPr indent="-228600" lvl="1" marL="914400" rtl="0" algn="l">
              <a:lnSpc>
                <a:spcPct val="90000"/>
              </a:lnSpc>
              <a:spcBef>
                <a:spcPts val="500"/>
              </a:spcBef>
              <a:spcAft>
                <a:spcPts val="0"/>
              </a:spcAft>
              <a:buClr>
                <a:schemeClr val="lt1"/>
              </a:buClr>
              <a:buSzPts val="1400"/>
              <a:buNone/>
              <a:defRPr sz="1400"/>
            </a:lvl2pPr>
            <a:lvl3pPr indent="-228600" lvl="2" marL="1371600" rtl="0" algn="l">
              <a:lnSpc>
                <a:spcPct val="90000"/>
              </a:lnSpc>
              <a:spcBef>
                <a:spcPts val="500"/>
              </a:spcBef>
              <a:spcAft>
                <a:spcPts val="0"/>
              </a:spcAft>
              <a:buClr>
                <a:schemeClr val="lt1"/>
              </a:buClr>
              <a:buSzPts val="1200"/>
              <a:buNone/>
              <a:defRPr sz="1200"/>
            </a:lvl3pPr>
            <a:lvl4pPr indent="-228600" lvl="3" marL="1828800" rtl="0" algn="l">
              <a:lnSpc>
                <a:spcPct val="90000"/>
              </a:lnSpc>
              <a:spcBef>
                <a:spcPts val="500"/>
              </a:spcBef>
              <a:spcAft>
                <a:spcPts val="0"/>
              </a:spcAft>
              <a:buClr>
                <a:schemeClr val="lt1"/>
              </a:buClr>
              <a:buSzPts val="1000"/>
              <a:buNone/>
              <a:defRPr sz="1000"/>
            </a:lvl4pPr>
            <a:lvl5pPr indent="-228600" lvl="4" marL="2286000" rtl="0" algn="l">
              <a:lnSpc>
                <a:spcPct val="90000"/>
              </a:lnSpc>
              <a:spcBef>
                <a:spcPts val="500"/>
              </a:spcBef>
              <a:spcAft>
                <a:spcPts val="0"/>
              </a:spcAft>
              <a:buClr>
                <a:schemeClr val="lt1"/>
              </a:buClr>
              <a:buSzPts val="1000"/>
              <a:buNone/>
              <a:defRPr sz="1000"/>
            </a:lvl5pPr>
            <a:lvl6pPr indent="-228600" lvl="5" marL="2743200" rtl="0" algn="l">
              <a:lnSpc>
                <a:spcPct val="90000"/>
              </a:lnSpc>
              <a:spcBef>
                <a:spcPts val="500"/>
              </a:spcBef>
              <a:spcAft>
                <a:spcPts val="0"/>
              </a:spcAft>
              <a:buClr>
                <a:schemeClr val="lt1"/>
              </a:buClr>
              <a:buSzPts val="1000"/>
              <a:buNone/>
              <a:defRPr sz="1000"/>
            </a:lvl6pPr>
            <a:lvl7pPr indent="-228600" lvl="6" marL="3200400" rtl="0" algn="l">
              <a:lnSpc>
                <a:spcPct val="90000"/>
              </a:lnSpc>
              <a:spcBef>
                <a:spcPts val="500"/>
              </a:spcBef>
              <a:spcAft>
                <a:spcPts val="0"/>
              </a:spcAft>
              <a:buClr>
                <a:schemeClr val="lt1"/>
              </a:buClr>
              <a:buSzPts val="1000"/>
              <a:buNone/>
              <a:defRPr sz="1000"/>
            </a:lvl7pPr>
            <a:lvl8pPr indent="-228600" lvl="7" marL="3657600" rtl="0" algn="l">
              <a:lnSpc>
                <a:spcPct val="90000"/>
              </a:lnSpc>
              <a:spcBef>
                <a:spcPts val="500"/>
              </a:spcBef>
              <a:spcAft>
                <a:spcPts val="0"/>
              </a:spcAft>
              <a:buClr>
                <a:schemeClr val="lt1"/>
              </a:buClr>
              <a:buSzPts val="1000"/>
              <a:buNone/>
              <a:defRPr sz="1000"/>
            </a:lvl8pPr>
            <a:lvl9pPr indent="-228600" lvl="8" marL="4114800" rtl="0" algn="l">
              <a:lnSpc>
                <a:spcPct val="90000"/>
              </a:lnSpc>
              <a:spcBef>
                <a:spcPts val="500"/>
              </a:spcBef>
              <a:spcAft>
                <a:spcPts val="0"/>
              </a:spcAft>
              <a:buClr>
                <a:schemeClr val="lt1"/>
              </a:buClr>
              <a:buSzPts val="1000"/>
              <a:buNone/>
              <a:defRPr sz="1000"/>
            </a:lvl9pPr>
          </a:lstStyle>
          <a:p/>
        </p:txBody>
      </p:sp>
      <p:sp>
        <p:nvSpPr>
          <p:cNvPr id="68" name="Google Shape;68;p10"/>
          <p:cNvSpPr txBox="1"/>
          <p:nvPr>
            <p:ph idx="10" type="dt"/>
          </p:nvPr>
        </p:nvSpPr>
        <p:spPr>
          <a:xfrm>
            <a:off x="8595360" y="6356350"/>
            <a:ext cx="2910900" cy="3651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69" name="Google Shape;69;p10"/>
          <p:cNvSpPr txBox="1"/>
          <p:nvPr>
            <p:ph idx="11" type="ftr"/>
          </p:nvPr>
        </p:nvSpPr>
        <p:spPr>
          <a:xfrm>
            <a:off x="685800" y="6355845"/>
            <a:ext cx="77724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70" name="Google Shape;70;p10"/>
          <p:cNvSpPr txBox="1"/>
          <p:nvPr>
            <p:ph idx="12" type="sldNum"/>
          </p:nvPr>
        </p:nvSpPr>
        <p:spPr>
          <a:xfrm>
            <a:off x="8763000" y="381000"/>
            <a:ext cx="2743200" cy="3651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magine panoramica con didascalia">
  <p:cSld name="Immagine panoramica con didascalia">
    <p:spTree>
      <p:nvGrpSpPr>
        <p:cNvPr id="71" name="Shape 71"/>
        <p:cNvGrpSpPr/>
        <p:nvPr/>
      </p:nvGrpSpPr>
      <p:grpSpPr>
        <a:xfrm>
          <a:off x="0" y="0"/>
          <a:ext cx="0" cy="0"/>
          <a:chOff x="0" y="0"/>
          <a:chExt cx="0" cy="0"/>
        </a:xfrm>
      </p:grpSpPr>
      <p:sp>
        <p:nvSpPr>
          <p:cNvPr id="72" name="Google Shape;72;p11"/>
          <p:cNvSpPr txBox="1"/>
          <p:nvPr>
            <p:ph type="title"/>
          </p:nvPr>
        </p:nvSpPr>
        <p:spPr>
          <a:xfrm>
            <a:off x="685777" y="4697360"/>
            <a:ext cx="10821900" cy="819300"/>
          </a:xfrm>
          <a:prstGeom prst="rect">
            <a:avLst/>
          </a:prstGeom>
          <a:noFill/>
          <a:ln>
            <a:noFill/>
          </a:ln>
        </p:spPr>
        <p:txBody>
          <a:bodyPr anchorCtr="0" anchor="b" bIns="45700" lIns="91425" spcFirstLastPara="1" rIns="91425" wrap="square" tIns="45700">
            <a:normAutofit/>
          </a:bodyPr>
          <a:lstStyle>
            <a:lvl1pPr lvl="0" rtl="0" algn="l">
              <a:lnSpc>
                <a:spcPct val="90000"/>
              </a:lnSpc>
              <a:spcBef>
                <a:spcPts val="0"/>
              </a:spcBef>
              <a:spcAft>
                <a:spcPts val="0"/>
              </a:spcAft>
              <a:buClr>
                <a:schemeClr val="lt1"/>
              </a:buClr>
              <a:buSzPts val="3200"/>
              <a:buFont typeface="Century Gothic"/>
              <a:buNone/>
              <a:defRPr sz="32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73" name="Google Shape;73;p11"/>
          <p:cNvSpPr/>
          <p:nvPr>
            <p:ph idx="2" type="pic"/>
          </p:nvPr>
        </p:nvSpPr>
        <p:spPr>
          <a:xfrm>
            <a:off x="681727" y="941439"/>
            <a:ext cx="10821900" cy="3478200"/>
          </a:xfrm>
          <a:prstGeom prst="rect">
            <a:avLst/>
          </a:prstGeom>
          <a:noFill/>
          <a:ln>
            <a:noFill/>
          </a:ln>
        </p:spPr>
      </p:sp>
      <p:sp>
        <p:nvSpPr>
          <p:cNvPr id="74" name="Google Shape;74;p11"/>
          <p:cNvSpPr txBox="1"/>
          <p:nvPr>
            <p:ph idx="1" type="body"/>
          </p:nvPr>
        </p:nvSpPr>
        <p:spPr>
          <a:xfrm>
            <a:off x="685800" y="5516715"/>
            <a:ext cx="10820400" cy="702000"/>
          </a:xfrm>
          <a:prstGeom prst="rect">
            <a:avLst/>
          </a:prstGeom>
          <a:noFill/>
          <a:ln>
            <a:noFill/>
          </a:ln>
        </p:spPr>
        <p:txBody>
          <a:bodyPr anchorCtr="0" anchor="t" bIns="45700" lIns="91425" spcFirstLastPara="1" rIns="91425" wrap="square" tIns="45700">
            <a:normAutofit/>
          </a:bodyPr>
          <a:lstStyle>
            <a:lvl1pPr indent="-228600" lvl="0" marL="457200" rtl="0" algn="l">
              <a:lnSpc>
                <a:spcPct val="90000"/>
              </a:lnSpc>
              <a:spcBef>
                <a:spcPts val="1000"/>
              </a:spcBef>
              <a:spcAft>
                <a:spcPts val="0"/>
              </a:spcAft>
              <a:buClr>
                <a:schemeClr val="lt1"/>
              </a:buClr>
              <a:buSzPts val="1600"/>
              <a:buNone/>
              <a:defRPr sz="1600"/>
            </a:lvl1pPr>
            <a:lvl2pPr indent="-228600" lvl="1" marL="914400" rtl="0" algn="l">
              <a:lnSpc>
                <a:spcPct val="90000"/>
              </a:lnSpc>
              <a:spcBef>
                <a:spcPts val="500"/>
              </a:spcBef>
              <a:spcAft>
                <a:spcPts val="0"/>
              </a:spcAft>
              <a:buClr>
                <a:schemeClr val="lt1"/>
              </a:buClr>
              <a:buSzPts val="1400"/>
              <a:buNone/>
              <a:defRPr sz="1400"/>
            </a:lvl2pPr>
            <a:lvl3pPr indent="-228600" lvl="2" marL="1371600" rtl="0" algn="l">
              <a:lnSpc>
                <a:spcPct val="90000"/>
              </a:lnSpc>
              <a:spcBef>
                <a:spcPts val="500"/>
              </a:spcBef>
              <a:spcAft>
                <a:spcPts val="0"/>
              </a:spcAft>
              <a:buClr>
                <a:schemeClr val="lt1"/>
              </a:buClr>
              <a:buSzPts val="1200"/>
              <a:buNone/>
              <a:defRPr sz="1200"/>
            </a:lvl3pPr>
            <a:lvl4pPr indent="-228600" lvl="3" marL="1828800" rtl="0" algn="l">
              <a:lnSpc>
                <a:spcPct val="90000"/>
              </a:lnSpc>
              <a:spcBef>
                <a:spcPts val="500"/>
              </a:spcBef>
              <a:spcAft>
                <a:spcPts val="0"/>
              </a:spcAft>
              <a:buClr>
                <a:schemeClr val="lt1"/>
              </a:buClr>
              <a:buSzPts val="1000"/>
              <a:buNone/>
              <a:defRPr sz="1000"/>
            </a:lvl4pPr>
            <a:lvl5pPr indent="-228600" lvl="4" marL="2286000" rtl="0" algn="l">
              <a:lnSpc>
                <a:spcPct val="90000"/>
              </a:lnSpc>
              <a:spcBef>
                <a:spcPts val="500"/>
              </a:spcBef>
              <a:spcAft>
                <a:spcPts val="0"/>
              </a:spcAft>
              <a:buClr>
                <a:schemeClr val="lt1"/>
              </a:buClr>
              <a:buSzPts val="1000"/>
              <a:buNone/>
              <a:defRPr sz="1000"/>
            </a:lvl5pPr>
            <a:lvl6pPr indent="-228600" lvl="5" marL="2743200" rtl="0" algn="l">
              <a:lnSpc>
                <a:spcPct val="90000"/>
              </a:lnSpc>
              <a:spcBef>
                <a:spcPts val="500"/>
              </a:spcBef>
              <a:spcAft>
                <a:spcPts val="0"/>
              </a:spcAft>
              <a:buClr>
                <a:schemeClr val="lt1"/>
              </a:buClr>
              <a:buSzPts val="1000"/>
              <a:buNone/>
              <a:defRPr sz="1000"/>
            </a:lvl6pPr>
            <a:lvl7pPr indent="-228600" lvl="6" marL="3200400" rtl="0" algn="l">
              <a:lnSpc>
                <a:spcPct val="90000"/>
              </a:lnSpc>
              <a:spcBef>
                <a:spcPts val="500"/>
              </a:spcBef>
              <a:spcAft>
                <a:spcPts val="0"/>
              </a:spcAft>
              <a:buClr>
                <a:schemeClr val="lt1"/>
              </a:buClr>
              <a:buSzPts val="1000"/>
              <a:buNone/>
              <a:defRPr sz="1000"/>
            </a:lvl7pPr>
            <a:lvl8pPr indent="-228600" lvl="7" marL="3657600" rtl="0" algn="l">
              <a:lnSpc>
                <a:spcPct val="90000"/>
              </a:lnSpc>
              <a:spcBef>
                <a:spcPts val="500"/>
              </a:spcBef>
              <a:spcAft>
                <a:spcPts val="0"/>
              </a:spcAft>
              <a:buClr>
                <a:schemeClr val="lt1"/>
              </a:buClr>
              <a:buSzPts val="1000"/>
              <a:buNone/>
              <a:defRPr sz="1000"/>
            </a:lvl8pPr>
            <a:lvl9pPr indent="-228600" lvl="8" marL="4114800" rtl="0" algn="l">
              <a:lnSpc>
                <a:spcPct val="90000"/>
              </a:lnSpc>
              <a:spcBef>
                <a:spcPts val="500"/>
              </a:spcBef>
              <a:spcAft>
                <a:spcPts val="0"/>
              </a:spcAft>
              <a:buClr>
                <a:schemeClr val="lt1"/>
              </a:buClr>
              <a:buSzPts val="1000"/>
              <a:buNone/>
              <a:defRPr sz="1000"/>
            </a:lvl9pPr>
          </a:lstStyle>
          <a:p/>
        </p:txBody>
      </p:sp>
      <p:sp>
        <p:nvSpPr>
          <p:cNvPr id="75" name="Google Shape;75;p11"/>
          <p:cNvSpPr txBox="1"/>
          <p:nvPr>
            <p:ph idx="10" type="dt"/>
          </p:nvPr>
        </p:nvSpPr>
        <p:spPr>
          <a:xfrm>
            <a:off x="8595360" y="6356350"/>
            <a:ext cx="2910900" cy="3651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76" name="Google Shape;76;p11"/>
          <p:cNvSpPr txBox="1"/>
          <p:nvPr>
            <p:ph idx="11" type="ftr"/>
          </p:nvPr>
        </p:nvSpPr>
        <p:spPr>
          <a:xfrm>
            <a:off x="685800" y="6355845"/>
            <a:ext cx="77724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77" name="Google Shape;77;p11"/>
          <p:cNvSpPr txBox="1"/>
          <p:nvPr>
            <p:ph idx="12" type="sldNum"/>
          </p:nvPr>
        </p:nvSpPr>
        <p:spPr>
          <a:xfrm>
            <a:off x="8763000" y="381000"/>
            <a:ext cx="2743200" cy="3651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olo e sottotitolo" showMasterSp="0">
  <p:cSld name="Titolo e sottotitolo">
    <p:bg>
      <p:bgPr>
        <a:gradFill>
          <a:gsLst>
            <a:gs pos="0">
              <a:srgbClr val="FFF6DB"/>
            </a:gs>
            <a:gs pos="100000">
              <a:srgbClr val="FAD25C"/>
            </a:gs>
          </a:gsLst>
          <a:lin ang="5400012" scaled="0"/>
        </a:gradFill>
      </p:bgPr>
    </p:bg>
    <p:spTree>
      <p:nvGrpSpPr>
        <p:cNvPr id="78" name="Shape 78"/>
        <p:cNvGrpSpPr/>
        <p:nvPr/>
      </p:nvGrpSpPr>
      <p:grpSpPr>
        <a:xfrm>
          <a:off x="0" y="0"/>
          <a:ext cx="0" cy="0"/>
          <a:chOff x="0" y="0"/>
          <a:chExt cx="0" cy="0"/>
        </a:xfrm>
      </p:grpSpPr>
      <p:pic>
        <p:nvPicPr>
          <p:cNvPr descr="C0-HD-BTM.png" id="79" name="Google Shape;79;p12"/>
          <p:cNvPicPr preferRelativeResize="0"/>
          <p:nvPr/>
        </p:nvPicPr>
        <p:blipFill rotWithShape="1">
          <a:blip r:embed="rId2">
            <a:alphaModFix/>
          </a:blip>
          <a:srcRect b="0" l="0" r="0" t="0"/>
          <a:stretch/>
        </p:blipFill>
        <p:spPr>
          <a:xfrm>
            <a:off x="0" y="4375150"/>
            <a:ext cx="12192000" cy="2482850"/>
          </a:xfrm>
          <a:prstGeom prst="rect">
            <a:avLst/>
          </a:prstGeom>
          <a:noFill/>
          <a:ln>
            <a:noFill/>
          </a:ln>
        </p:spPr>
      </p:pic>
      <p:sp>
        <p:nvSpPr>
          <p:cNvPr id="80" name="Google Shape;80;p12"/>
          <p:cNvSpPr txBox="1"/>
          <p:nvPr>
            <p:ph type="title"/>
          </p:nvPr>
        </p:nvSpPr>
        <p:spPr>
          <a:xfrm>
            <a:off x="685800" y="753532"/>
            <a:ext cx="10820400" cy="2802600"/>
          </a:xfrm>
          <a:prstGeom prst="rect">
            <a:avLst/>
          </a:prstGeom>
          <a:noFill/>
          <a:ln>
            <a:noFill/>
          </a:ln>
        </p:spPr>
        <p:txBody>
          <a:bodyPr anchorCtr="0" anchor="ctr" bIns="45700" lIns="91425" spcFirstLastPara="1" rIns="91425" wrap="square" tIns="45700">
            <a:normAutofit/>
          </a:bodyPr>
          <a:lstStyle>
            <a:lvl1pPr lvl="0" rtl="0" algn="l">
              <a:lnSpc>
                <a:spcPct val="90000"/>
              </a:lnSpc>
              <a:spcBef>
                <a:spcPts val="0"/>
              </a:spcBef>
              <a:spcAft>
                <a:spcPts val="0"/>
              </a:spcAft>
              <a:buClr>
                <a:schemeClr val="lt1"/>
              </a:buClr>
              <a:buSzPts val="3200"/>
              <a:buFont typeface="Century Gothic"/>
              <a:buNone/>
              <a:defRPr sz="32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81" name="Google Shape;81;p12"/>
          <p:cNvSpPr txBox="1"/>
          <p:nvPr>
            <p:ph idx="1" type="body"/>
          </p:nvPr>
        </p:nvSpPr>
        <p:spPr>
          <a:xfrm>
            <a:off x="1024467" y="3649133"/>
            <a:ext cx="10130400" cy="999000"/>
          </a:xfrm>
          <a:prstGeom prst="rect">
            <a:avLst/>
          </a:prstGeom>
          <a:noFill/>
          <a:ln>
            <a:noFill/>
          </a:ln>
        </p:spPr>
        <p:txBody>
          <a:bodyPr anchorCtr="0" anchor="ctr" bIns="45700" lIns="91425" spcFirstLastPara="1" rIns="91425" wrap="square" tIns="45700">
            <a:normAutofit/>
          </a:bodyPr>
          <a:lstStyle>
            <a:lvl1pPr indent="-228600" lvl="0" marL="457200" rtl="0" algn="l">
              <a:lnSpc>
                <a:spcPct val="90000"/>
              </a:lnSpc>
              <a:spcBef>
                <a:spcPts val="1000"/>
              </a:spcBef>
              <a:spcAft>
                <a:spcPts val="0"/>
              </a:spcAft>
              <a:buClr>
                <a:schemeClr val="lt1"/>
              </a:buClr>
              <a:buSzPts val="1600"/>
              <a:buNone/>
              <a:defRPr sz="1600"/>
            </a:lvl1pPr>
            <a:lvl2pPr indent="-228600" lvl="1" marL="914400" rtl="0" algn="l">
              <a:lnSpc>
                <a:spcPct val="90000"/>
              </a:lnSpc>
              <a:spcBef>
                <a:spcPts val="500"/>
              </a:spcBef>
              <a:spcAft>
                <a:spcPts val="0"/>
              </a:spcAft>
              <a:buClr>
                <a:schemeClr val="lt1"/>
              </a:buClr>
              <a:buSzPts val="1400"/>
              <a:buNone/>
              <a:defRPr sz="1400"/>
            </a:lvl2pPr>
            <a:lvl3pPr indent="-228600" lvl="2" marL="1371600" rtl="0" algn="l">
              <a:lnSpc>
                <a:spcPct val="90000"/>
              </a:lnSpc>
              <a:spcBef>
                <a:spcPts val="500"/>
              </a:spcBef>
              <a:spcAft>
                <a:spcPts val="0"/>
              </a:spcAft>
              <a:buClr>
                <a:schemeClr val="lt1"/>
              </a:buClr>
              <a:buSzPts val="1200"/>
              <a:buNone/>
              <a:defRPr sz="1200"/>
            </a:lvl3pPr>
            <a:lvl4pPr indent="-228600" lvl="3" marL="1828800" rtl="0" algn="l">
              <a:lnSpc>
                <a:spcPct val="90000"/>
              </a:lnSpc>
              <a:spcBef>
                <a:spcPts val="500"/>
              </a:spcBef>
              <a:spcAft>
                <a:spcPts val="0"/>
              </a:spcAft>
              <a:buClr>
                <a:schemeClr val="lt1"/>
              </a:buClr>
              <a:buSzPts val="1000"/>
              <a:buNone/>
              <a:defRPr sz="1000"/>
            </a:lvl4pPr>
            <a:lvl5pPr indent="-228600" lvl="4" marL="2286000" rtl="0" algn="l">
              <a:lnSpc>
                <a:spcPct val="90000"/>
              </a:lnSpc>
              <a:spcBef>
                <a:spcPts val="500"/>
              </a:spcBef>
              <a:spcAft>
                <a:spcPts val="0"/>
              </a:spcAft>
              <a:buClr>
                <a:schemeClr val="lt1"/>
              </a:buClr>
              <a:buSzPts val="1000"/>
              <a:buNone/>
              <a:defRPr sz="1000"/>
            </a:lvl5pPr>
            <a:lvl6pPr indent="-228600" lvl="5" marL="2743200" rtl="0" algn="l">
              <a:lnSpc>
                <a:spcPct val="90000"/>
              </a:lnSpc>
              <a:spcBef>
                <a:spcPts val="500"/>
              </a:spcBef>
              <a:spcAft>
                <a:spcPts val="0"/>
              </a:spcAft>
              <a:buClr>
                <a:schemeClr val="lt1"/>
              </a:buClr>
              <a:buSzPts val="1000"/>
              <a:buNone/>
              <a:defRPr sz="1000"/>
            </a:lvl6pPr>
            <a:lvl7pPr indent="-228600" lvl="6" marL="3200400" rtl="0" algn="l">
              <a:lnSpc>
                <a:spcPct val="90000"/>
              </a:lnSpc>
              <a:spcBef>
                <a:spcPts val="500"/>
              </a:spcBef>
              <a:spcAft>
                <a:spcPts val="0"/>
              </a:spcAft>
              <a:buClr>
                <a:schemeClr val="lt1"/>
              </a:buClr>
              <a:buSzPts val="1000"/>
              <a:buNone/>
              <a:defRPr sz="1000"/>
            </a:lvl7pPr>
            <a:lvl8pPr indent="-228600" lvl="7" marL="3657600" rtl="0" algn="l">
              <a:lnSpc>
                <a:spcPct val="90000"/>
              </a:lnSpc>
              <a:spcBef>
                <a:spcPts val="500"/>
              </a:spcBef>
              <a:spcAft>
                <a:spcPts val="0"/>
              </a:spcAft>
              <a:buClr>
                <a:schemeClr val="lt1"/>
              </a:buClr>
              <a:buSzPts val="1000"/>
              <a:buNone/>
              <a:defRPr sz="1000"/>
            </a:lvl8pPr>
            <a:lvl9pPr indent="-228600" lvl="8" marL="4114800" rtl="0" algn="l">
              <a:lnSpc>
                <a:spcPct val="90000"/>
              </a:lnSpc>
              <a:spcBef>
                <a:spcPts val="500"/>
              </a:spcBef>
              <a:spcAft>
                <a:spcPts val="0"/>
              </a:spcAft>
              <a:buClr>
                <a:schemeClr val="lt1"/>
              </a:buClr>
              <a:buSzPts val="1000"/>
              <a:buNone/>
              <a:defRPr sz="1000"/>
            </a:lvl9pPr>
          </a:lstStyle>
          <a:p/>
        </p:txBody>
      </p:sp>
      <p:sp>
        <p:nvSpPr>
          <p:cNvPr id="82" name="Google Shape;82;p12"/>
          <p:cNvSpPr txBox="1"/>
          <p:nvPr>
            <p:ph idx="10" type="dt"/>
          </p:nvPr>
        </p:nvSpPr>
        <p:spPr>
          <a:xfrm>
            <a:off x="7814452" y="381000"/>
            <a:ext cx="2910900" cy="3651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83" name="Google Shape;83;p12"/>
          <p:cNvSpPr txBox="1"/>
          <p:nvPr>
            <p:ph idx="11" type="ftr"/>
          </p:nvPr>
        </p:nvSpPr>
        <p:spPr>
          <a:xfrm>
            <a:off x="685800" y="379941"/>
            <a:ext cx="69915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84" name="Google Shape;84;p12"/>
          <p:cNvSpPr txBox="1"/>
          <p:nvPr>
            <p:ph idx="12" type="sldNum"/>
          </p:nvPr>
        </p:nvSpPr>
        <p:spPr>
          <a:xfrm>
            <a:off x="10862452" y="381000"/>
            <a:ext cx="643800" cy="3651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itazione con didascalia" showMasterSp="0">
  <p:cSld name="Citazione con didascalia">
    <p:bg>
      <p:bgPr>
        <a:gradFill>
          <a:gsLst>
            <a:gs pos="0">
              <a:srgbClr val="FFF6DB"/>
            </a:gs>
            <a:gs pos="100000">
              <a:srgbClr val="FAD25C"/>
            </a:gs>
          </a:gsLst>
          <a:lin ang="5400012" scaled="0"/>
        </a:gradFill>
      </p:bgPr>
    </p:bg>
    <p:spTree>
      <p:nvGrpSpPr>
        <p:cNvPr id="85" name="Shape 85"/>
        <p:cNvGrpSpPr/>
        <p:nvPr/>
      </p:nvGrpSpPr>
      <p:grpSpPr>
        <a:xfrm>
          <a:off x="0" y="0"/>
          <a:ext cx="0" cy="0"/>
          <a:chOff x="0" y="0"/>
          <a:chExt cx="0" cy="0"/>
        </a:xfrm>
      </p:grpSpPr>
      <p:pic>
        <p:nvPicPr>
          <p:cNvPr descr="C0-HD-BTM.png" id="86" name="Google Shape;86;p13"/>
          <p:cNvPicPr preferRelativeResize="0"/>
          <p:nvPr/>
        </p:nvPicPr>
        <p:blipFill rotWithShape="1">
          <a:blip r:embed="rId2">
            <a:alphaModFix/>
          </a:blip>
          <a:srcRect b="0" l="0" r="0" t="0"/>
          <a:stretch/>
        </p:blipFill>
        <p:spPr>
          <a:xfrm>
            <a:off x="0" y="4375150"/>
            <a:ext cx="12192000" cy="2482850"/>
          </a:xfrm>
          <a:prstGeom prst="rect">
            <a:avLst/>
          </a:prstGeom>
          <a:noFill/>
          <a:ln>
            <a:noFill/>
          </a:ln>
        </p:spPr>
      </p:pic>
      <p:sp>
        <p:nvSpPr>
          <p:cNvPr id="87" name="Google Shape;87;p13"/>
          <p:cNvSpPr txBox="1"/>
          <p:nvPr>
            <p:ph type="title"/>
          </p:nvPr>
        </p:nvSpPr>
        <p:spPr>
          <a:xfrm>
            <a:off x="1024467" y="753533"/>
            <a:ext cx="10151400" cy="2604600"/>
          </a:xfrm>
          <a:prstGeom prst="rect">
            <a:avLst/>
          </a:prstGeom>
          <a:noFill/>
          <a:ln>
            <a:noFill/>
          </a:ln>
        </p:spPr>
        <p:txBody>
          <a:bodyPr anchorCtr="0" anchor="ctr" bIns="45700" lIns="91425" spcFirstLastPara="1" rIns="91425" wrap="square" tIns="45700">
            <a:normAutofit/>
          </a:bodyPr>
          <a:lstStyle>
            <a:lvl1pPr lvl="0" rtl="0" algn="l">
              <a:lnSpc>
                <a:spcPct val="90000"/>
              </a:lnSpc>
              <a:spcBef>
                <a:spcPts val="0"/>
              </a:spcBef>
              <a:spcAft>
                <a:spcPts val="0"/>
              </a:spcAft>
              <a:buClr>
                <a:schemeClr val="lt1"/>
              </a:buClr>
              <a:buSzPts val="3200"/>
              <a:buFont typeface="Century Gothic"/>
              <a:buNone/>
              <a:defRPr sz="32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88" name="Google Shape;88;p13"/>
          <p:cNvSpPr txBox="1"/>
          <p:nvPr>
            <p:ph idx="1" type="body"/>
          </p:nvPr>
        </p:nvSpPr>
        <p:spPr>
          <a:xfrm>
            <a:off x="1303865" y="3365556"/>
            <a:ext cx="9592800" cy="444300"/>
          </a:xfrm>
          <a:prstGeom prst="rect">
            <a:avLst/>
          </a:prstGeom>
          <a:noFill/>
          <a:ln>
            <a:noFill/>
          </a:ln>
        </p:spPr>
        <p:txBody>
          <a:bodyPr anchorCtr="0" anchor="t" bIns="45700" lIns="91425" spcFirstLastPara="1" rIns="91425" wrap="square" tIns="45700">
            <a:normAutofit/>
          </a:bodyPr>
          <a:lstStyle>
            <a:lvl1pPr indent="-228600" lvl="0" marL="457200" rtl="0" algn="l">
              <a:lnSpc>
                <a:spcPct val="90000"/>
              </a:lnSpc>
              <a:spcBef>
                <a:spcPts val="1000"/>
              </a:spcBef>
              <a:spcAft>
                <a:spcPts val="0"/>
              </a:spcAft>
              <a:buClr>
                <a:schemeClr val="lt1"/>
              </a:buClr>
              <a:buSzPts val="1400"/>
              <a:buNone/>
              <a:defRPr sz="1400"/>
            </a:lvl1pPr>
            <a:lvl2pPr indent="-228600" lvl="1" marL="914400" rtl="0" algn="l">
              <a:lnSpc>
                <a:spcPct val="90000"/>
              </a:lnSpc>
              <a:spcBef>
                <a:spcPts val="500"/>
              </a:spcBef>
              <a:spcAft>
                <a:spcPts val="0"/>
              </a:spcAft>
              <a:buClr>
                <a:schemeClr val="lt1"/>
              </a:buClr>
              <a:buSzPts val="1400"/>
              <a:buNone/>
              <a:defRPr sz="1400"/>
            </a:lvl2pPr>
            <a:lvl3pPr indent="-228600" lvl="2" marL="1371600" rtl="0" algn="l">
              <a:lnSpc>
                <a:spcPct val="90000"/>
              </a:lnSpc>
              <a:spcBef>
                <a:spcPts val="500"/>
              </a:spcBef>
              <a:spcAft>
                <a:spcPts val="0"/>
              </a:spcAft>
              <a:buClr>
                <a:schemeClr val="lt1"/>
              </a:buClr>
              <a:buSzPts val="1200"/>
              <a:buNone/>
              <a:defRPr sz="1200"/>
            </a:lvl3pPr>
            <a:lvl4pPr indent="-228600" lvl="3" marL="1828800" rtl="0" algn="l">
              <a:lnSpc>
                <a:spcPct val="90000"/>
              </a:lnSpc>
              <a:spcBef>
                <a:spcPts val="500"/>
              </a:spcBef>
              <a:spcAft>
                <a:spcPts val="0"/>
              </a:spcAft>
              <a:buClr>
                <a:schemeClr val="lt1"/>
              </a:buClr>
              <a:buSzPts val="1000"/>
              <a:buNone/>
              <a:defRPr sz="1000"/>
            </a:lvl4pPr>
            <a:lvl5pPr indent="-228600" lvl="4" marL="2286000" rtl="0" algn="l">
              <a:lnSpc>
                <a:spcPct val="90000"/>
              </a:lnSpc>
              <a:spcBef>
                <a:spcPts val="500"/>
              </a:spcBef>
              <a:spcAft>
                <a:spcPts val="0"/>
              </a:spcAft>
              <a:buClr>
                <a:schemeClr val="lt1"/>
              </a:buClr>
              <a:buSzPts val="1000"/>
              <a:buNone/>
              <a:defRPr sz="1000"/>
            </a:lvl5pPr>
            <a:lvl6pPr indent="-228600" lvl="5" marL="2743200" rtl="0" algn="l">
              <a:lnSpc>
                <a:spcPct val="90000"/>
              </a:lnSpc>
              <a:spcBef>
                <a:spcPts val="500"/>
              </a:spcBef>
              <a:spcAft>
                <a:spcPts val="0"/>
              </a:spcAft>
              <a:buClr>
                <a:schemeClr val="lt1"/>
              </a:buClr>
              <a:buSzPts val="1000"/>
              <a:buNone/>
              <a:defRPr sz="1000"/>
            </a:lvl6pPr>
            <a:lvl7pPr indent="-228600" lvl="6" marL="3200400" rtl="0" algn="l">
              <a:lnSpc>
                <a:spcPct val="90000"/>
              </a:lnSpc>
              <a:spcBef>
                <a:spcPts val="500"/>
              </a:spcBef>
              <a:spcAft>
                <a:spcPts val="0"/>
              </a:spcAft>
              <a:buClr>
                <a:schemeClr val="lt1"/>
              </a:buClr>
              <a:buSzPts val="1000"/>
              <a:buNone/>
              <a:defRPr sz="1000"/>
            </a:lvl7pPr>
            <a:lvl8pPr indent="-228600" lvl="7" marL="3657600" rtl="0" algn="l">
              <a:lnSpc>
                <a:spcPct val="90000"/>
              </a:lnSpc>
              <a:spcBef>
                <a:spcPts val="500"/>
              </a:spcBef>
              <a:spcAft>
                <a:spcPts val="0"/>
              </a:spcAft>
              <a:buClr>
                <a:schemeClr val="lt1"/>
              </a:buClr>
              <a:buSzPts val="1000"/>
              <a:buNone/>
              <a:defRPr sz="1000"/>
            </a:lvl8pPr>
            <a:lvl9pPr indent="-228600" lvl="8" marL="4114800" rtl="0" algn="l">
              <a:lnSpc>
                <a:spcPct val="90000"/>
              </a:lnSpc>
              <a:spcBef>
                <a:spcPts val="500"/>
              </a:spcBef>
              <a:spcAft>
                <a:spcPts val="0"/>
              </a:spcAft>
              <a:buClr>
                <a:schemeClr val="lt1"/>
              </a:buClr>
              <a:buSzPts val="1000"/>
              <a:buNone/>
              <a:defRPr sz="1000"/>
            </a:lvl9pPr>
          </a:lstStyle>
          <a:p/>
        </p:txBody>
      </p:sp>
      <p:sp>
        <p:nvSpPr>
          <p:cNvPr id="89" name="Google Shape;89;p13"/>
          <p:cNvSpPr txBox="1"/>
          <p:nvPr>
            <p:ph idx="2" type="body"/>
          </p:nvPr>
        </p:nvSpPr>
        <p:spPr>
          <a:xfrm>
            <a:off x="1024467" y="3959862"/>
            <a:ext cx="10151400" cy="679800"/>
          </a:xfrm>
          <a:prstGeom prst="rect">
            <a:avLst/>
          </a:prstGeom>
          <a:noFill/>
          <a:ln>
            <a:noFill/>
          </a:ln>
        </p:spPr>
        <p:txBody>
          <a:bodyPr anchorCtr="0" anchor="ctr" bIns="45700" lIns="91425" spcFirstLastPara="1" rIns="91425" wrap="square" tIns="45700">
            <a:normAutofit/>
          </a:bodyPr>
          <a:lstStyle>
            <a:lvl1pPr indent="-228600" lvl="0" marL="457200" rtl="0" algn="l">
              <a:lnSpc>
                <a:spcPct val="90000"/>
              </a:lnSpc>
              <a:spcBef>
                <a:spcPts val="1000"/>
              </a:spcBef>
              <a:spcAft>
                <a:spcPts val="0"/>
              </a:spcAft>
              <a:buClr>
                <a:schemeClr val="lt1"/>
              </a:buClr>
              <a:buSzPts val="1600"/>
              <a:buNone/>
              <a:defRPr sz="1600"/>
            </a:lvl1pPr>
            <a:lvl2pPr indent="-228600" lvl="1" marL="914400" rtl="0" algn="l">
              <a:lnSpc>
                <a:spcPct val="90000"/>
              </a:lnSpc>
              <a:spcBef>
                <a:spcPts val="500"/>
              </a:spcBef>
              <a:spcAft>
                <a:spcPts val="0"/>
              </a:spcAft>
              <a:buClr>
                <a:schemeClr val="lt1"/>
              </a:buClr>
              <a:buSzPts val="1400"/>
              <a:buNone/>
              <a:defRPr sz="1400"/>
            </a:lvl2pPr>
            <a:lvl3pPr indent="-228600" lvl="2" marL="1371600" rtl="0" algn="l">
              <a:lnSpc>
                <a:spcPct val="90000"/>
              </a:lnSpc>
              <a:spcBef>
                <a:spcPts val="500"/>
              </a:spcBef>
              <a:spcAft>
                <a:spcPts val="0"/>
              </a:spcAft>
              <a:buClr>
                <a:schemeClr val="lt1"/>
              </a:buClr>
              <a:buSzPts val="1200"/>
              <a:buNone/>
              <a:defRPr sz="1200"/>
            </a:lvl3pPr>
            <a:lvl4pPr indent="-228600" lvl="3" marL="1828800" rtl="0" algn="l">
              <a:lnSpc>
                <a:spcPct val="90000"/>
              </a:lnSpc>
              <a:spcBef>
                <a:spcPts val="500"/>
              </a:spcBef>
              <a:spcAft>
                <a:spcPts val="0"/>
              </a:spcAft>
              <a:buClr>
                <a:schemeClr val="lt1"/>
              </a:buClr>
              <a:buSzPts val="1000"/>
              <a:buNone/>
              <a:defRPr sz="1000"/>
            </a:lvl4pPr>
            <a:lvl5pPr indent="-228600" lvl="4" marL="2286000" rtl="0" algn="l">
              <a:lnSpc>
                <a:spcPct val="90000"/>
              </a:lnSpc>
              <a:spcBef>
                <a:spcPts val="500"/>
              </a:spcBef>
              <a:spcAft>
                <a:spcPts val="0"/>
              </a:spcAft>
              <a:buClr>
                <a:schemeClr val="lt1"/>
              </a:buClr>
              <a:buSzPts val="1000"/>
              <a:buNone/>
              <a:defRPr sz="1000"/>
            </a:lvl5pPr>
            <a:lvl6pPr indent="-228600" lvl="5" marL="2743200" rtl="0" algn="l">
              <a:lnSpc>
                <a:spcPct val="90000"/>
              </a:lnSpc>
              <a:spcBef>
                <a:spcPts val="500"/>
              </a:spcBef>
              <a:spcAft>
                <a:spcPts val="0"/>
              </a:spcAft>
              <a:buClr>
                <a:schemeClr val="lt1"/>
              </a:buClr>
              <a:buSzPts val="1000"/>
              <a:buNone/>
              <a:defRPr sz="1000"/>
            </a:lvl6pPr>
            <a:lvl7pPr indent="-228600" lvl="6" marL="3200400" rtl="0" algn="l">
              <a:lnSpc>
                <a:spcPct val="90000"/>
              </a:lnSpc>
              <a:spcBef>
                <a:spcPts val="500"/>
              </a:spcBef>
              <a:spcAft>
                <a:spcPts val="0"/>
              </a:spcAft>
              <a:buClr>
                <a:schemeClr val="lt1"/>
              </a:buClr>
              <a:buSzPts val="1000"/>
              <a:buNone/>
              <a:defRPr sz="1000"/>
            </a:lvl7pPr>
            <a:lvl8pPr indent="-228600" lvl="7" marL="3657600" rtl="0" algn="l">
              <a:lnSpc>
                <a:spcPct val="90000"/>
              </a:lnSpc>
              <a:spcBef>
                <a:spcPts val="500"/>
              </a:spcBef>
              <a:spcAft>
                <a:spcPts val="0"/>
              </a:spcAft>
              <a:buClr>
                <a:schemeClr val="lt1"/>
              </a:buClr>
              <a:buSzPts val="1000"/>
              <a:buNone/>
              <a:defRPr sz="1000"/>
            </a:lvl8pPr>
            <a:lvl9pPr indent="-228600" lvl="8" marL="4114800" rtl="0" algn="l">
              <a:lnSpc>
                <a:spcPct val="90000"/>
              </a:lnSpc>
              <a:spcBef>
                <a:spcPts val="500"/>
              </a:spcBef>
              <a:spcAft>
                <a:spcPts val="0"/>
              </a:spcAft>
              <a:buClr>
                <a:schemeClr val="lt1"/>
              </a:buClr>
              <a:buSzPts val="1000"/>
              <a:buNone/>
              <a:defRPr sz="1000"/>
            </a:lvl9pPr>
          </a:lstStyle>
          <a:p/>
        </p:txBody>
      </p:sp>
      <p:sp>
        <p:nvSpPr>
          <p:cNvPr id="90" name="Google Shape;90;p13"/>
          <p:cNvSpPr txBox="1"/>
          <p:nvPr>
            <p:ph idx="10" type="dt"/>
          </p:nvPr>
        </p:nvSpPr>
        <p:spPr>
          <a:xfrm>
            <a:off x="7814452" y="381000"/>
            <a:ext cx="2910900" cy="3651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91" name="Google Shape;91;p13"/>
          <p:cNvSpPr txBox="1"/>
          <p:nvPr>
            <p:ph idx="11" type="ftr"/>
          </p:nvPr>
        </p:nvSpPr>
        <p:spPr>
          <a:xfrm>
            <a:off x="685800" y="379941"/>
            <a:ext cx="69915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92" name="Google Shape;92;p13"/>
          <p:cNvSpPr txBox="1"/>
          <p:nvPr>
            <p:ph idx="12" type="sldNum"/>
          </p:nvPr>
        </p:nvSpPr>
        <p:spPr>
          <a:xfrm>
            <a:off x="10862452" y="381000"/>
            <a:ext cx="643800" cy="3651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93" name="Google Shape;93;p13"/>
          <p:cNvSpPr txBox="1"/>
          <p:nvPr/>
        </p:nvSpPr>
        <p:spPr>
          <a:xfrm>
            <a:off x="476250" y="933450"/>
            <a:ext cx="609600" cy="5847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lt1"/>
              </a:buClr>
              <a:buSzPts val="8000"/>
              <a:buFont typeface="Century Gothic"/>
              <a:buNone/>
            </a:pPr>
            <a:r>
              <a:rPr b="0" i="0" lang="en-US" sz="8000" u="none" cap="none" strike="noStrike">
                <a:solidFill>
                  <a:schemeClr val="lt1"/>
                </a:solidFill>
                <a:latin typeface="Century Gothic"/>
                <a:ea typeface="Century Gothic"/>
                <a:cs typeface="Century Gothic"/>
                <a:sym typeface="Century Gothic"/>
              </a:rPr>
              <a:t>“</a:t>
            </a:r>
            <a:endParaRPr/>
          </a:p>
        </p:txBody>
      </p:sp>
      <p:sp>
        <p:nvSpPr>
          <p:cNvPr id="94" name="Google Shape;94;p13"/>
          <p:cNvSpPr txBox="1"/>
          <p:nvPr/>
        </p:nvSpPr>
        <p:spPr>
          <a:xfrm>
            <a:off x="10984230" y="2701290"/>
            <a:ext cx="609600" cy="584700"/>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chemeClr val="lt1"/>
              </a:buClr>
              <a:buSzPts val="8000"/>
              <a:buFont typeface="Century Gothic"/>
              <a:buNone/>
            </a:pPr>
            <a:r>
              <a:rPr b="0" i="0" lang="en-US" sz="8000" u="none" cap="none" strike="noStrike">
                <a:solidFill>
                  <a:schemeClr val="lt1"/>
                </a:solidFill>
                <a:latin typeface="Century Gothic"/>
                <a:ea typeface="Century Gothic"/>
                <a:cs typeface="Century Gothic"/>
                <a:sym typeface="Century Gothic"/>
              </a:rPr>
              <a:t>”</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cheda nome" showMasterSp="0">
  <p:cSld name="Scheda nome">
    <p:bg>
      <p:bgPr>
        <a:gradFill>
          <a:gsLst>
            <a:gs pos="0">
              <a:srgbClr val="FFF6DB"/>
            </a:gs>
            <a:gs pos="100000">
              <a:srgbClr val="FAD25C"/>
            </a:gs>
          </a:gsLst>
          <a:lin ang="5400012" scaled="0"/>
        </a:gradFill>
      </p:bgPr>
    </p:bg>
    <p:spTree>
      <p:nvGrpSpPr>
        <p:cNvPr id="95" name="Shape 95"/>
        <p:cNvGrpSpPr/>
        <p:nvPr/>
      </p:nvGrpSpPr>
      <p:grpSpPr>
        <a:xfrm>
          <a:off x="0" y="0"/>
          <a:ext cx="0" cy="0"/>
          <a:chOff x="0" y="0"/>
          <a:chExt cx="0" cy="0"/>
        </a:xfrm>
      </p:grpSpPr>
      <p:pic>
        <p:nvPicPr>
          <p:cNvPr descr="C0-HD-BTM.png" id="96" name="Google Shape;96;p14"/>
          <p:cNvPicPr preferRelativeResize="0"/>
          <p:nvPr/>
        </p:nvPicPr>
        <p:blipFill rotWithShape="1">
          <a:blip r:embed="rId2">
            <a:alphaModFix/>
          </a:blip>
          <a:srcRect b="0" l="0" r="0" t="0"/>
          <a:stretch/>
        </p:blipFill>
        <p:spPr>
          <a:xfrm>
            <a:off x="0" y="4375150"/>
            <a:ext cx="12192000" cy="2482850"/>
          </a:xfrm>
          <a:prstGeom prst="rect">
            <a:avLst/>
          </a:prstGeom>
          <a:noFill/>
          <a:ln>
            <a:noFill/>
          </a:ln>
        </p:spPr>
      </p:pic>
      <p:sp>
        <p:nvSpPr>
          <p:cNvPr id="97" name="Google Shape;97;p14"/>
          <p:cNvSpPr txBox="1"/>
          <p:nvPr>
            <p:ph type="title"/>
          </p:nvPr>
        </p:nvSpPr>
        <p:spPr>
          <a:xfrm>
            <a:off x="1024495" y="1124701"/>
            <a:ext cx="10146300" cy="2511900"/>
          </a:xfrm>
          <a:prstGeom prst="rect">
            <a:avLst/>
          </a:prstGeom>
          <a:noFill/>
          <a:ln>
            <a:noFill/>
          </a:ln>
        </p:spPr>
        <p:txBody>
          <a:bodyPr anchorCtr="0" anchor="b" bIns="45700" lIns="91425" spcFirstLastPara="1" rIns="91425" wrap="square" tIns="45700">
            <a:normAutofit/>
          </a:bodyPr>
          <a:lstStyle>
            <a:lvl1pPr lvl="0" rtl="0" algn="l">
              <a:lnSpc>
                <a:spcPct val="90000"/>
              </a:lnSpc>
              <a:spcBef>
                <a:spcPts val="0"/>
              </a:spcBef>
              <a:spcAft>
                <a:spcPts val="0"/>
              </a:spcAft>
              <a:buClr>
                <a:schemeClr val="lt1"/>
              </a:buClr>
              <a:buSzPts val="3200"/>
              <a:buFont typeface="Century Gothic"/>
              <a:buNone/>
              <a:defRPr sz="32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98" name="Google Shape;98;p14"/>
          <p:cNvSpPr txBox="1"/>
          <p:nvPr>
            <p:ph idx="1" type="body"/>
          </p:nvPr>
        </p:nvSpPr>
        <p:spPr>
          <a:xfrm>
            <a:off x="1024467" y="3648315"/>
            <a:ext cx="10144800" cy="999900"/>
          </a:xfrm>
          <a:prstGeom prst="rect">
            <a:avLst/>
          </a:prstGeom>
          <a:noFill/>
          <a:ln>
            <a:noFill/>
          </a:ln>
        </p:spPr>
        <p:txBody>
          <a:bodyPr anchorCtr="0" anchor="t" bIns="45700" lIns="91425" spcFirstLastPara="1" rIns="91425" wrap="square" tIns="45700">
            <a:normAutofit/>
          </a:bodyPr>
          <a:lstStyle>
            <a:lvl1pPr indent="-228600" lvl="0" marL="457200" rtl="0" algn="l">
              <a:lnSpc>
                <a:spcPct val="90000"/>
              </a:lnSpc>
              <a:spcBef>
                <a:spcPts val="1000"/>
              </a:spcBef>
              <a:spcAft>
                <a:spcPts val="0"/>
              </a:spcAft>
              <a:buClr>
                <a:schemeClr val="lt1"/>
              </a:buClr>
              <a:buSzPts val="1600"/>
              <a:buNone/>
              <a:defRPr sz="1600"/>
            </a:lvl1pPr>
            <a:lvl2pPr indent="-228600" lvl="1" marL="914400" rtl="0" algn="l">
              <a:lnSpc>
                <a:spcPct val="90000"/>
              </a:lnSpc>
              <a:spcBef>
                <a:spcPts val="500"/>
              </a:spcBef>
              <a:spcAft>
                <a:spcPts val="0"/>
              </a:spcAft>
              <a:buClr>
                <a:schemeClr val="lt1"/>
              </a:buClr>
              <a:buSzPts val="1400"/>
              <a:buNone/>
              <a:defRPr sz="1400"/>
            </a:lvl2pPr>
            <a:lvl3pPr indent="-228600" lvl="2" marL="1371600" rtl="0" algn="l">
              <a:lnSpc>
                <a:spcPct val="90000"/>
              </a:lnSpc>
              <a:spcBef>
                <a:spcPts val="500"/>
              </a:spcBef>
              <a:spcAft>
                <a:spcPts val="0"/>
              </a:spcAft>
              <a:buClr>
                <a:schemeClr val="lt1"/>
              </a:buClr>
              <a:buSzPts val="1200"/>
              <a:buNone/>
              <a:defRPr sz="1200"/>
            </a:lvl3pPr>
            <a:lvl4pPr indent="-228600" lvl="3" marL="1828800" rtl="0" algn="l">
              <a:lnSpc>
                <a:spcPct val="90000"/>
              </a:lnSpc>
              <a:spcBef>
                <a:spcPts val="500"/>
              </a:spcBef>
              <a:spcAft>
                <a:spcPts val="0"/>
              </a:spcAft>
              <a:buClr>
                <a:schemeClr val="lt1"/>
              </a:buClr>
              <a:buSzPts val="1000"/>
              <a:buNone/>
              <a:defRPr sz="1000"/>
            </a:lvl4pPr>
            <a:lvl5pPr indent="-228600" lvl="4" marL="2286000" rtl="0" algn="l">
              <a:lnSpc>
                <a:spcPct val="90000"/>
              </a:lnSpc>
              <a:spcBef>
                <a:spcPts val="500"/>
              </a:spcBef>
              <a:spcAft>
                <a:spcPts val="0"/>
              </a:spcAft>
              <a:buClr>
                <a:schemeClr val="lt1"/>
              </a:buClr>
              <a:buSzPts val="1000"/>
              <a:buNone/>
              <a:defRPr sz="1000"/>
            </a:lvl5pPr>
            <a:lvl6pPr indent="-228600" lvl="5" marL="2743200" rtl="0" algn="l">
              <a:lnSpc>
                <a:spcPct val="90000"/>
              </a:lnSpc>
              <a:spcBef>
                <a:spcPts val="500"/>
              </a:spcBef>
              <a:spcAft>
                <a:spcPts val="0"/>
              </a:spcAft>
              <a:buClr>
                <a:schemeClr val="lt1"/>
              </a:buClr>
              <a:buSzPts val="1000"/>
              <a:buNone/>
              <a:defRPr sz="1000"/>
            </a:lvl6pPr>
            <a:lvl7pPr indent="-228600" lvl="6" marL="3200400" rtl="0" algn="l">
              <a:lnSpc>
                <a:spcPct val="90000"/>
              </a:lnSpc>
              <a:spcBef>
                <a:spcPts val="500"/>
              </a:spcBef>
              <a:spcAft>
                <a:spcPts val="0"/>
              </a:spcAft>
              <a:buClr>
                <a:schemeClr val="lt1"/>
              </a:buClr>
              <a:buSzPts val="1000"/>
              <a:buNone/>
              <a:defRPr sz="1000"/>
            </a:lvl7pPr>
            <a:lvl8pPr indent="-228600" lvl="7" marL="3657600" rtl="0" algn="l">
              <a:lnSpc>
                <a:spcPct val="90000"/>
              </a:lnSpc>
              <a:spcBef>
                <a:spcPts val="500"/>
              </a:spcBef>
              <a:spcAft>
                <a:spcPts val="0"/>
              </a:spcAft>
              <a:buClr>
                <a:schemeClr val="lt1"/>
              </a:buClr>
              <a:buSzPts val="1000"/>
              <a:buNone/>
              <a:defRPr sz="1000"/>
            </a:lvl8pPr>
            <a:lvl9pPr indent="-228600" lvl="8" marL="4114800" rtl="0" algn="l">
              <a:lnSpc>
                <a:spcPct val="90000"/>
              </a:lnSpc>
              <a:spcBef>
                <a:spcPts val="500"/>
              </a:spcBef>
              <a:spcAft>
                <a:spcPts val="0"/>
              </a:spcAft>
              <a:buClr>
                <a:schemeClr val="lt1"/>
              </a:buClr>
              <a:buSzPts val="1000"/>
              <a:buNone/>
              <a:defRPr sz="1000"/>
            </a:lvl9pPr>
          </a:lstStyle>
          <a:p/>
        </p:txBody>
      </p:sp>
      <p:sp>
        <p:nvSpPr>
          <p:cNvPr id="99" name="Google Shape;99;p14"/>
          <p:cNvSpPr txBox="1"/>
          <p:nvPr>
            <p:ph idx="10" type="dt"/>
          </p:nvPr>
        </p:nvSpPr>
        <p:spPr>
          <a:xfrm>
            <a:off x="7814452" y="378883"/>
            <a:ext cx="2910900" cy="3651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00" name="Google Shape;100;p14"/>
          <p:cNvSpPr txBox="1"/>
          <p:nvPr>
            <p:ph idx="11" type="ftr"/>
          </p:nvPr>
        </p:nvSpPr>
        <p:spPr>
          <a:xfrm>
            <a:off x="685800" y="378883"/>
            <a:ext cx="69915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01" name="Google Shape;101;p14"/>
          <p:cNvSpPr txBox="1"/>
          <p:nvPr>
            <p:ph idx="12" type="sldNum"/>
          </p:nvPr>
        </p:nvSpPr>
        <p:spPr>
          <a:xfrm>
            <a:off x="10862452" y="381000"/>
            <a:ext cx="643800" cy="3651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onne">
  <p:cSld name="3 colonne">
    <p:spTree>
      <p:nvGrpSpPr>
        <p:cNvPr id="102" name="Shape 102"/>
        <p:cNvGrpSpPr/>
        <p:nvPr/>
      </p:nvGrpSpPr>
      <p:grpSpPr>
        <a:xfrm>
          <a:off x="0" y="0"/>
          <a:ext cx="0" cy="0"/>
          <a:chOff x="0" y="0"/>
          <a:chExt cx="0" cy="0"/>
        </a:xfrm>
      </p:grpSpPr>
      <p:sp>
        <p:nvSpPr>
          <p:cNvPr id="103" name="Google Shape;103;p15"/>
          <p:cNvSpPr txBox="1"/>
          <p:nvPr>
            <p:ph type="title"/>
          </p:nvPr>
        </p:nvSpPr>
        <p:spPr>
          <a:xfrm>
            <a:off x="2895600" y="761999"/>
            <a:ext cx="8610600" cy="1303800"/>
          </a:xfrm>
          <a:prstGeom prst="rect">
            <a:avLst/>
          </a:prstGeom>
          <a:noFill/>
          <a:ln>
            <a:noFill/>
          </a:ln>
        </p:spPr>
        <p:txBody>
          <a:bodyPr anchorCtr="0" anchor="ctr" bIns="45700" lIns="91425" spcFirstLastPara="1" rIns="91425" wrap="square" tIns="45700">
            <a:normAutofit/>
          </a:bodyPr>
          <a:lstStyle>
            <a:lvl1pPr lvl="0" rtl="0" algn="r">
              <a:lnSpc>
                <a:spcPct val="90000"/>
              </a:lnSpc>
              <a:spcBef>
                <a:spcPts val="0"/>
              </a:spcBef>
              <a:spcAft>
                <a:spcPts val="0"/>
              </a:spcAft>
              <a:buClr>
                <a:schemeClr val="lt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04" name="Google Shape;104;p15"/>
          <p:cNvSpPr txBox="1"/>
          <p:nvPr>
            <p:ph idx="1" type="body"/>
          </p:nvPr>
        </p:nvSpPr>
        <p:spPr>
          <a:xfrm>
            <a:off x="685800" y="2202080"/>
            <a:ext cx="3456300" cy="617400"/>
          </a:xfrm>
          <a:prstGeom prst="rect">
            <a:avLst/>
          </a:prstGeom>
          <a:noFill/>
          <a:ln>
            <a:noFill/>
          </a:ln>
        </p:spPr>
        <p:txBody>
          <a:bodyPr anchorCtr="0" anchor="b" bIns="45700" lIns="91425" spcFirstLastPara="1" rIns="91425" wrap="square" tIns="45700">
            <a:noAutofit/>
          </a:bodyPr>
          <a:lstStyle>
            <a:lvl1pPr indent="-228600" lvl="0" marL="457200" rtl="0" algn="l">
              <a:lnSpc>
                <a:spcPct val="90000"/>
              </a:lnSpc>
              <a:spcBef>
                <a:spcPts val="1000"/>
              </a:spcBef>
              <a:spcAft>
                <a:spcPts val="0"/>
              </a:spcAft>
              <a:buClr>
                <a:schemeClr val="lt1"/>
              </a:buClr>
              <a:buSzPts val="2400"/>
              <a:buNone/>
              <a:defRPr b="0" sz="2400">
                <a:solidFill>
                  <a:schemeClr val="lt1"/>
                </a:solidFill>
              </a:defRPr>
            </a:lvl1pPr>
            <a:lvl2pPr indent="-228600" lvl="1" marL="914400" rtl="0" algn="l">
              <a:lnSpc>
                <a:spcPct val="90000"/>
              </a:lnSpc>
              <a:spcBef>
                <a:spcPts val="500"/>
              </a:spcBef>
              <a:spcAft>
                <a:spcPts val="0"/>
              </a:spcAft>
              <a:buClr>
                <a:schemeClr val="lt1"/>
              </a:buClr>
              <a:buSzPts val="2000"/>
              <a:buNone/>
              <a:defRPr b="1" sz="2000"/>
            </a:lvl2pPr>
            <a:lvl3pPr indent="-228600" lvl="2" marL="1371600" rtl="0" algn="l">
              <a:lnSpc>
                <a:spcPct val="90000"/>
              </a:lnSpc>
              <a:spcBef>
                <a:spcPts val="500"/>
              </a:spcBef>
              <a:spcAft>
                <a:spcPts val="0"/>
              </a:spcAft>
              <a:buClr>
                <a:schemeClr val="lt1"/>
              </a:buClr>
              <a:buSzPts val="1800"/>
              <a:buNone/>
              <a:defRPr b="1" sz="1800"/>
            </a:lvl3pPr>
            <a:lvl4pPr indent="-228600" lvl="3" marL="1828800" rtl="0" algn="l">
              <a:lnSpc>
                <a:spcPct val="90000"/>
              </a:lnSpc>
              <a:spcBef>
                <a:spcPts val="500"/>
              </a:spcBef>
              <a:spcAft>
                <a:spcPts val="0"/>
              </a:spcAft>
              <a:buClr>
                <a:schemeClr val="lt1"/>
              </a:buClr>
              <a:buSzPts val="1600"/>
              <a:buNone/>
              <a:defRPr b="1" sz="1600"/>
            </a:lvl4pPr>
            <a:lvl5pPr indent="-228600" lvl="4" marL="2286000" rtl="0" algn="l">
              <a:lnSpc>
                <a:spcPct val="90000"/>
              </a:lnSpc>
              <a:spcBef>
                <a:spcPts val="500"/>
              </a:spcBef>
              <a:spcAft>
                <a:spcPts val="0"/>
              </a:spcAft>
              <a:buClr>
                <a:schemeClr val="lt1"/>
              </a:buClr>
              <a:buSzPts val="1600"/>
              <a:buNone/>
              <a:defRPr b="1" sz="1600"/>
            </a:lvl5pPr>
            <a:lvl6pPr indent="-228600" lvl="5" marL="2743200" rtl="0" algn="l">
              <a:lnSpc>
                <a:spcPct val="90000"/>
              </a:lnSpc>
              <a:spcBef>
                <a:spcPts val="500"/>
              </a:spcBef>
              <a:spcAft>
                <a:spcPts val="0"/>
              </a:spcAft>
              <a:buClr>
                <a:schemeClr val="lt1"/>
              </a:buClr>
              <a:buSzPts val="1600"/>
              <a:buNone/>
              <a:defRPr b="1" sz="1600"/>
            </a:lvl6pPr>
            <a:lvl7pPr indent="-228600" lvl="6" marL="3200400" rtl="0" algn="l">
              <a:lnSpc>
                <a:spcPct val="90000"/>
              </a:lnSpc>
              <a:spcBef>
                <a:spcPts val="500"/>
              </a:spcBef>
              <a:spcAft>
                <a:spcPts val="0"/>
              </a:spcAft>
              <a:buClr>
                <a:schemeClr val="lt1"/>
              </a:buClr>
              <a:buSzPts val="1600"/>
              <a:buNone/>
              <a:defRPr b="1" sz="1600"/>
            </a:lvl7pPr>
            <a:lvl8pPr indent="-228600" lvl="7" marL="3657600" rtl="0" algn="l">
              <a:lnSpc>
                <a:spcPct val="90000"/>
              </a:lnSpc>
              <a:spcBef>
                <a:spcPts val="500"/>
              </a:spcBef>
              <a:spcAft>
                <a:spcPts val="0"/>
              </a:spcAft>
              <a:buClr>
                <a:schemeClr val="lt1"/>
              </a:buClr>
              <a:buSzPts val="1600"/>
              <a:buNone/>
              <a:defRPr b="1" sz="1600"/>
            </a:lvl8pPr>
            <a:lvl9pPr indent="-228600" lvl="8" marL="4114800" rtl="0" algn="l">
              <a:lnSpc>
                <a:spcPct val="90000"/>
              </a:lnSpc>
              <a:spcBef>
                <a:spcPts val="500"/>
              </a:spcBef>
              <a:spcAft>
                <a:spcPts val="0"/>
              </a:spcAft>
              <a:buClr>
                <a:schemeClr val="lt1"/>
              </a:buClr>
              <a:buSzPts val="1600"/>
              <a:buNone/>
              <a:defRPr b="1" sz="1600"/>
            </a:lvl9pPr>
          </a:lstStyle>
          <a:p/>
        </p:txBody>
      </p:sp>
      <p:sp>
        <p:nvSpPr>
          <p:cNvPr id="105" name="Google Shape;105;p15"/>
          <p:cNvSpPr txBox="1"/>
          <p:nvPr>
            <p:ph idx="2" type="body"/>
          </p:nvPr>
        </p:nvSpPr>
        <p:spPr>
          <a:xfrm>
            <a:off x="685799" y="2904565"/>
            <a:ext cx="3456300" cy="3314100"/>
          </a:xfrm>
          <a:prstGeom prst="rect">
            <a:avLst/>
          </a:prstGeom>
          <a:noFill/>
          <a:ln>
            <a:noFill/>
          </a:ln>
        </p:spPr>
        <p:txBody>
          <a:bodyPr anchorCtr="0" anchor="t" bIns="45700" lIns="91425" spcFirstLastPara="1" rIns="91425" wrap="square" tIns="45700">
            <a:normAutofit/>
          </a:bodyPr>
          <a:lstStyle>
            <a:lvl1pPr indent="-228600" lvl="0" marL="457200" rtl="0" algn="l">
              <a:lnSpc>
                <a:spcPct val="90000"/>
              </a:lnSpc>
              <a:spcBef>
                <a:spcPts val="1000"/>
              </a:spcBef>
              <a:spcAft>
                <a:spcPts val="0"/>
              </a:spcAft>
              <a:buClr>
                <a:schemeClr val="lt1"/>
              </a:buClr>
              <a:buSzPts val="1400"/>
              <a:buNone/>
              <a:defRPr sz="1400"/>
            </a:lvl1pPr>
            <a:lvl2pPr indent="-228600" lvl="1" marL="914400" rtl="0" algn="l">
              <a:lnSpc>
                <a:spcPct val="90000"/>
              </a:lnSpc>
              <a:spcBef>
                <a:spcPts val="500"/>
              </a:spcBef>
              <a:spcAft>
                <a:spcPts val="0"/>
              </a:spcAft>
              <a:buClr>
                <a:schemeClr val="lt1"/>
              </a:buClr>
              <a:buSzPts val="1200"/>
              <a:buNone/>
              <a:defRPr sz="1200"/>
            </a:lvl2pPr>
            <a:lvl3pPr indent="-228600" lvl="2" marL="1371600" rtl="0" algn="l">
              <a:lnSpc>
                <a:spcPct val="90000"/>
              </a:lnSpc>
              <a:spcBef>
                <a:spcPts val="500"/>
              </a:spcBef>
              <a:spcAft>
                <a:spcPts val="0"/>
              </a:spcAft>
              <a:buClr>
                <a:schemeClr val="lt1"/>
              </a:buClr>
              <a:buSzPts val="1000"/>
              <a:buNone/>
              <a:defRPr sz="1000"/>
            </a:lvl3pPr>
            <a:lvl4pPr indent="-228600" lvl="3" marL="1828800" rtl="0" algn="l">
              <a:lnSpc>
                <a:spcPct val="90000"/>
              </a:lnSpc>
              <a:spcBef>
                <a:spcPts val="500"/>
              </a:spcBef>
              <a:spcAft>
                <a:spcPts val="0"/>
              </a:spcAft>
              <a:buClr>
                <a:schemeClr val="lt1"/>
              </a:buClr>
              <a:buSzPts val="900"/>
              <a:buNone/>
              <a:defRPr sz="900"/>
            </a:lvl4pPr>
            <a:lvl5pPr indent="-228600" lvl="4" marL="2286000" rtl="0" algn="l">
              <a:lnSpc>
                <a:spcPct val="90000"/>
              </a:lnSpc>
              <a:spcBef>
                <a:spcPts val="500"/>
              </a:spcBef>
              <a:spcAft>
                <a:spcPts val="0"/>
              </a:spcAft>
              <a:buClr>
                <a:schemeClr val="lt1"/>
              </a:buClr>
              <a:buSzPts val="900"/>
              <a:buNone/>
              <a:defRPr sz="900"/>
            </a:lvl5pPr>
            <a:lvl6pPr indent="-228600" lvl="5" marL="2743200" rtl="0" algn="l">
              <a:lnSpc>
                <a:spcPct val="90000"/>
              </a:lnSpc>
              <a:spcBef>
                <a:spcPts val="500"/>
              </a:spcBef>
              <a:spcAft>
                <a:spcPts val="0"/>
              </a:spcAft>
              <a:buClr>
                <a:schemeClr val="lt1"/>
              </a:buClr>
              <a:buSzPts val="900"/>
              <a:buNone/>
              <a:defRPr sz="900"/>
            </a:lvl6pPr>
            <a:lvl7pPr indent="-228600" lvl="6" marL="3200400" rtl="0" algn="l">
              <a:lnSpc>
                <a:spcPct val="90000"/>
              </a:lnSpc>
              <a:spcBef>
                <a:spcPts val="500"/>
              </a:spcBef>
              <a:spcAft>
                <a:spcPts val="0"/>
              </a:spcAft>
              <a:buClr>
                <a:schemeClr val="lt1"/>
              </a:buClr>
              <a:buSzPts val="900"/>
              <a:buNone/>
              <a:defRPr sz="900"/>
            </a:lvl7pPr>
            <a:lvl8pPr indent="-228600" lvl="7" marL="3657600" rtl="0" algn="l">
              <a:lnSpc>
                <a:spcPct val="90000"/>
              </a:lnSpc>
              <a:spcBef>
                <a:spcPts val="500"/>
              </a:spcBef>
              <a:spcAft>
                <a:spcPts val="0"/>
              </a:spcAft>
              <a:buClr>
                <a:schemeClr val="lt1"/>
              </a:buClr>
              <a:buSzPts val="900"/>
              <a:buNone/>
              <a:defRPr sz="900"/>
            </a:lvl8pPr>
            <a:lvl9pPr indent="-228600" lvl="8" marL="4114800" rtl="0" algn="l">
              <a:lnSpc>
                <a:spcPct val="90000"/>
              </a:lnSpc>
              <a:spcBef>
                <a:spcPts val="500"/>
              </a:spcBef>
              <a:spcAft>
                <a:spcPts val="0"/>
              </a:spcAft>
              <a:buClr>
                <a:schemeClr val="lt1"/>
              </a:buClr>
              <a:buSzPts val="900"/>
              <a:buNone/>
              <a:defRPr sz="900"/>
            </a:lvl9pPr>
          </a:lstStyle>
          <a:p/>
        </p:txBody>
      </p:sp>
      <p:sp>
        <p:nvSpPr>
          <p:cNvPr id="106" name="Google Shape;106;p15"/>
          <p:cNvSpPr txBox="1"/>
          <p:nvPr>
            <p:ph idx="3" type="body"/>
          </p:nvPr>
        </p:nvSpPr>
        <p:spPr>
          <a:xfrm>
            <a:off x="4368800" y="2201333"/>
            <a:ext cx="3456300" cy="626400"/>
          </a:xfrm>
          <a:prstGeom prst="rect">
            <a:avLst/>
          </a:prstGeom>
          <a:noFill/>
          <a:ln>
            <a:noFill/>
          </a:ln>
        </p:spPr>
        <p:txBody>
          <a:bodyPr anchorCtr="0" anchor="b" bIns="45700" lIns="91425" spcFirstLastPara="1" rIns="91425" wrap="square" tIns="45700">
            <a:noAutofit/>
          </a:bodyPr>
          <a:lstStyle>
            <a:lvl1pPr indent="-228600" lvl="0" marL="457200" rtl="0" algn="l">
              <a:lnSpc>
                <a:spcPct val="90000"/>
              </a:lnSpc>
              <a:spcBef>
                <a:spcPts val="1000"/>
              </a:spcBef>
              <a:spcAft>
                <a:spcPts val="0"/>
              </a:spcAft>
              <a:buClr>
                <a:schemeClr val="lt1"/>
              </a:buClr>
              <a:buSzPts val="2400"/>
              <a:buNone/>
              <a:defRPr b="0" sz="2400">
                <a:solidFill>
                  <a:schemeClr val="lt1"/>
                </a:solidFill>
              </a:defRPr>
            </a:lvl1pPr>
            <a:lvl2pPr indent="-228600" lvl="1" marL="914400" rtl="0" algn="l">
              <a:lnSpc>
                <a:spcPct val="90000"/>
              </a:lnSpc>
              <a:spcBef>
                <a:spcPts val="500"/>
              </a:spcBef>
              <a:spcAft>
                <a:spcPts val="0"/>
              </a:spcAft>
              <a:buClr>
                <a:schemeClr val="lt1"/>
              </a:buClr>
              <a:buSzPts val="2000"/>
              <a:buNone/>
              <a:defRPr b="1" sz="2000"/>
            </a:lvl2pPr>
            <a:lvl3pPr indent="-228600" lvl="2" marL="1371600" rtl="0" algn="l">
              <a:lnSpc>
                <a:spcPct val="90000"/>
              </a:lnSpc>
              <a:spcBef>
                <a:spcPts val="500"/>
              </a:spcBef>
              <a:spcAft>
                <a:spcPts val="0"/>
              </a:spcAft>
              <a:buClr>
                <a:schemeClr val="lt1"/>
              </a:buClr>
              <a:buSzPts val="1800"/>
              <a:buNone/>
              <a:defRPr b="1" sz="1800"/>
            </a:lvl3pPr>
            <a:lvl4pPr indent="-228600" lvl="3" marL="1828800" rtl="0" algn="l">
              <a:lnSpc>
                <a:spcPct val="90000"/>
              </a:lnSpc>
              <a:spcBef>
                <a:spcPts val="500"/>
              </a:spcBef>
              <a:spcAft>
                <a:spcPts val="0"/>
              </a:spcAft>
              <a:buClr>
                <a:schemeClr val="lt1"/>
              </a:buClr>
              <a:buSzPts val="1600"/>
              <a:buNone/>
              <a:defRPr b="1" sz="1600"/>
            </a:lvl4pPr>
            <a:lvl5pPr indent="-228600" lvl="4" marL="2286000" rtl="0" algn="l">
              <a:lnSpc>
                <a:spcPct val="90000"/>
              </a:lnSpc>
              <a:spcBef>
                <a:spcPts val="500"/>
              </a:spcBef>
              <a:spcAft>
                <a:spcPts val="0"/>
              </a:spcAft>
              <a:buClr>
                <a:schemeClr val="lt1"/>
              </a:buClr>
              <a:buSzPts val="1600"/>
              <a:buNone/>
              <a:defRPr b="1" sz="1600"/>
            </a:lvl5pPr>
            <a:lvl6pPr indent="-228600" lvl="5" marL="2743200" rtl="0" algn="l">
              <a:lnSpc>
                <a:spcPct val="90000"/>
              </a:lnSpc>
              <a:spcBef>
                <a:spcPts val="500"/>
              </a:spcBef>
              <a:spcAft>
                <a:spcPts val="0"/>
              </a:spcAft>
              <a:buClr>
                <a:schemeClr val="lt1"/>
              </a:buClr>
              <a:buSzPts val="1600"/>
              <a:buNone/>
              <a:defRPr b="1" sz="1600"/>
            </a:lvl6pPr>
            <a:lvl7pPr indent="-228600" lvl="6" marL="3200400" rtl="0" algn="l">
              <a:lnSpc>
                <a:spcPct val="90000"/>
              </a:lnSpc>
              <a:spcBef>
                <a:spcPts val="500"/>
              </a:spcBef>
              <a:spcAft>
                <a:spcPts val="0"/>
              </a:spcAft>
              <a:buClr>
                <a:schemeClr val="lt1"/>
              </a:buClr>
              <a:buSzPts val="1600"/>
              <a:buNone/>
              <a:defRPr b="1" sz="1600"/>
            </a:lvl7pPr>
            <a:lvl8pPr indent="-228600" lvl="7" marL="3657600" rtl="0" algn="l">
              <a:lnSpc>
                <a:spcPct val="90000"/>
              </a:lnSpc>
              <a:spcBef>
                <a:spcPts val="500"/>
              </a:spcBef>
              <a:spcAft>
                <a:spcPts val="0"/>
              </a:spcAft>
              <a:buClr>
                <a:schemeClr val="lt1"/>
              </a:buClr>
              <a:buSzPts val="1600"/>
              <a:buNone/>
              <a:defRPr b="1" sz="1600"/>
            </a:lvl8pPr>
            <a:lvl9pPr indent="-228600" lvl="8" marL="4114800" rtl="0" algn="l">
              <a:lnSpc>
                <a:spcPct val="90000"/>
              </a:lnSpc>
              <a:spcBef>
                <a:spcPts val="500"/>
              </a:spcBef>
              <a:spcAft>
                <a:spcPts val="0"/>
              </a:spcAft>
              <a:buClr>
                <a:schemeClr val="lt1"/>
              </a:buClr>
              <a:buSzPts val="1600"/>
              <a:buNone/>
              <a:defRPr b="1" sz="1600"/>
            </a:lvl9pPr>
          </a:lstStyle>
          <a:p/>
        </p:txBody>
      </p:sp>
      <p:sp>
        <p:nvSpPr>
          <p:cNvPr id="107" name="Google Shape;107;p15"/>
          <p:cNvSpPr txBox="1"/>
          <p:nvPr>
            <p:ph idx="4" type="body"/>
          </p:nvPr>
        </p:nvSpPr>
        <p:spPr>
          <a:xfrm>
            <a:off x="4366858" y="2904067"/>
            <a:ext cx="3456300" cy="3314700"/>
          </a:xfrm>
          <a:prstGeom prst="rect">
            <a:avLst/>
          </a:prstGeom>
          <a:noFill/>
          <a:ln>
            <a:noFill/>
          </a:ln>
        </p:spPr>
        <p:txBody>
          <a:bodyPr anchorCtr="0" anchor="t" bIns="45700" lIns="91425" spcFirstLastPara="1" rIns="91425" wrap="square" tIns="45700">
            <a:normAutofit/>
          </a:bodyPr>
          <a:lstStyle>
            <a:lvl1pPr indent="-228600" lvl="0" marL="457200" rtl="0" algn="l">
              <a:lnSpc>
                <a:spcPct val="90000"/>
              </a:lnSpc>
              <a:spcBef>
                <a:spcPts val="1000"/>
              </a:spcBef>
              <a:spcAft>
                <a:spcPts val="0"/>
              </a:spcAft>
              <a:buClr>
                <a:schemeClr val="lt1"/>
              </a:buClr>
              <a:buSzPts val="1400"/>
              <a:buNone/>
              <a:defRPr sz="1400"/>
            </a:lvl1pPr>
            <a:lvl2pPr indent="-228600" lvl="1" marL="914400" rtl="0" algn="l">
              <a:lnSpc>
                <a:spcPct val="90000"/>
              </a:lnSpc>
              <a:spcBef>
                <a:spcPts val="500"/>
              </a:spcBef>
              <a:spcAft>
                <a:spcPts val="0"/>
              </a:spcAft>
              <a:buClr>
                <a:schemeClr val="lt1"/>
              </a:buClr>
              <a:buSzPts val="1200"/>
              <a:buNone/>
              <a:defRPr sz="1200"/>
            </a:lvl2pPr>
            <a:lvl3pPr indent="-228600" lvl="2" marL="1371600" rtl="0" algn="l">
              <a:lnSpc>
                <a:spcPct val="90000"/>
              </a:lnSpc>
              <a:spcBef>
                <a:spcPts val="500"/>
              </a:spcBef>
              <a:spcAft>
                <a:spcPts val="0"/>
              </a:spcAft>
              <a:buClr>
                <a:schemeClr val="lt1"/>
              </a:buClr>
              <a:buSzPts val="1000"/>
              <a:buNone/>
              <a:defRPr sz="1000"/>
            </a:lvl3pPr>
            <a:lvl4pPr indent="-228600" lvl="3" marL="1828800" rtl="0" algn="l">
              <a:lnSpc>
                <a:spcPct val="90000"/>
              </a:lnSpc>
              <a:spcBef>
                <a:spcPts val="500"/>
              </a:spcBef>
              <a:spcAft>
                <a:spcPts val="0"/>
              </a:spcAft>
              <a:buClr>
                <a:schemeClr val="lt1"/>
              </a:buClr>
              <a:buSzPts val="900"/>
              <a:buNone/>
              <a:defRPr sz="900"/>
            </a:lvl4pPr>
            <a:lvl5pPr indent="-228600" lvl="4" marL="2286000" rtl="0" algn="l">
              <a:lnSpc>
                <a:spcPct val="90000"/>
              </a:lnSpc>
              <a:spcBef>
                <a:spcPts val="500"/>
              </a:spcBef>
              <a:spcAft>
                <a:spcPts val="0"/>
              </a:spcAft>
              <a:buClr>
                <a:schemeClr val="lt1"/>
              </a:buClr>
              <a:buSzPts val="900"/>
              <a:buNone/>
              <a:defRPr sz="900"/>
            </a:lvl5pPr>
            <a:lvl6pPr indent="-228600" lvl="5" marL="2743200" rtl="0" algn="l">
              <a:lnSpc>
                <a:spcPct val="90000"/>
              </a:lnSpc>
              <a:spcBef>
                <a:spcPts val="500"/>
              </a:spcBef>
              <a:spcAft>
                <a:spcPts val="0"/>
              </a:spcAft>
              <a:buClr>
                <a:schemeClr val="lt1"/>
              </a:buClr>
              <a:buSzPts val="900"/>
              <a:buNone/>
              <a:defRPr sz="900"/>
            </a:lvl6pPr>
            <a:lvl7pPr indent="-228600" lvl="6" marL="3200400" rtl="0" algn="l">
              <a:lnSpc>
                <a:spcPct val="90000"/>
              </a:lnSpc>
              <a:spcBef>
                <a:spcPts val="500"/>
              </a:spcBef>
              <a:spcAft>
                <a:spcPts val="0"/>
              </a:spcAft>
              <a:buClr>
                <a:schemeClr val="lt1"/>
              </a:buClr>
              <a:buSzPts val="900"/>
              <a:buNone/>
              <a:defRPr sz="900"/>
            </a:lvl7pPr>
            <a:lvl8pPr indent="-228600" lvl="7" marL="3657600" rtl="0" algn="l">
              <a:lnSpc>
                <a:spcPct val="90000"/>
              </a:lnSpc>
              <a:spcBef>
                <a:spcPts val="500"/>
              </a:spcBef>
              <a:spcAft>
                <a:spcPts val="0"/>
              </a:spcAft>
              <a:buClr>
                <a:schemeClr val="lt1"/>
              </a:buClr>
              <a:buSzPts val="900"/>
              <a:buNone/>
              <a:defRPr sz="900"/>
            </a:lvl8pPr>
            <a:lvl9pPr indent="-228600" lvl="8" marL="4114800" rtl="0" algn="l">
              <a:lnSpc>
                <a:spcPct val="90000"/>
              </a:lnSpc>
              <a:spcBef>
                <a:spcPts val="500"/>
              </a:spcBef>
              <a:spcAft>
                <a:spcPts val="0"/>
              </a:spcAft>
              <a:buClr>
                <a:schemeClr val="lt1"/>
              </a:buClr>
              <a:buSzPts val="900"/>
              <a:buNone/>
              <a:defRPr sz="900"/>
            </a:lvl9pPr>
          </a:lstStyle>
          <a:p/>
        </p:txBody>
      </p:sp>
      <p:sp>
        <p:nvSpPr>
          <p:cNvPr id="108" name="Google Shape;108;p15"/>
          <p:cNvSpPr txBox="1"/>
          <p:nvPr>
            <p:ph idx="5" type="body"/>
          </p:nvPr>
        </p:nvSpPr>
        <p:spPr>
          <a:xfrm>
            <a:off x="8051800" y="2192866"/>
            <a:ext cx="3456300" cy="626400"/>
          </a:xfrm>
          <a:prstGeom prst="rect">
            <a:avLst/>
          </a:prstGeom>
          <a:noFill/>
          <a:ln>
            <a:noFill/>
          </a:ln>
        </p:spPr>
        <p:txBody>
          <a:bodyPr anchorCtr="0" anchor="b" bIns="45700" lIns="91425" spcFirstLastPara="1" rIns="91425" wrap="square" tIns="45700">
            <a:noAutofit/>
          </a:bodyPr>
          <a:lstStyle>
            <a:lvl1pPr indent="-228600" lvl="0" marL="457200" rtl="0" algn="l">
              <a:lnSpc>
                <a:spcPct val="90000"/>
              </a:lnSpc>
              <a:spcBef>
                <a:spcPts val="1000"/>
              </a:spcBef>
              <a:spcAft>
                <a:spcPts val="0"/>
              </a:spcAft>
              <a:buClr>
                <a:schemeClr val="lt1"/>
              </a:buClr>
              <a:buSzPts val="2400"/>
              <a:buNone/>
              <a:defRPr b="0" sz="2400">
                <a:solidFill>
                  <a:schemeClr val="lt1"/>
                </a:solidFill>
              </a:defRPr>
            </a:lvl1pPr>
            <a:lvl2pPr indent="-228600" lvl="1" marL="914400" rtl="0" algn="l">
              <a:lnSpc>
                <a:spcPct val="90000"/>
              </a:lnSpc>
              <a:spcBef>
                <a:spcPts val="500"/>
              </a:spcBef>
              <a:spcAft>
                <a:spcPts val="0"/>
              </a:spcAft>
              <a:buClr>
                <a:schemeClr val="lt1"/>
              </a:buClr>
              <a:buSzPts val="2000"/>
              <a:buNone/>
              <a:defRPr b="1" sz="2000"/>
            </a:lvl2pPr>
            <a:lvl3pPr indent="-228600" lvl="2" marL="1371600" rtl="0" algn="l">
              <a:lnSpc>
                <a:spcPct val="90000"/>
              </a:lnSpc>
              <a:spcBef>
                <a:spcPts val="500"/>
              </a:spcBef>
              <a:spcAft>
                <a:spcPts val="0"/>
              </a:spcAft>
              <a:buClr>
                <a:schemeClr val="lt1"/>
              </a:buClr>
              <a:buSzPts val="1800"/>
              <a:buNone/>
              <a:defRPr b="1" sz="1800"/>
            </a:lvl3pPr>
            <a:lvl4pPr indent="-228600" lvl="3" marL="1828800" rtl="0" algn="l">
              <a:lnSpc>
                <a:spcPct val="90000"/>
              </a:lnSpc>
              <a:spcBef>
                <a:spcPts val="500"/>
              </a:spcBef>
              <a:spcAft>
                <a:spcPts val="0"/>
              </a:spcAft>
              <a:buClr>
                <a:schemeClr val="lt1"/>
              </a:buClr>
              <a:buSzPts val="1600"/>
              <a:buNone/>
              <a:defRPr b="1" sz="1600"/>
            </a:lvl4pPr>
            <a:lvl5pPr indent="-228600" lvl="4" marL="2286000" rtl="0" algn="l">
              <a:lnSpc>
                <a:spcPct val="90000"/>
              </a:lnSpc>
              <a:spcBef>
                <a:spcPts val="500"/>
              </a:spcBef>
              <a:spcAft>
                <a:spcPts val="0"/>
              </a:spcAft>
              <a:buClr>
                <a:schemeClr val="lt1"/>
              </a:buClr>
              <a:buSzPts val="1600"/>
              <a:buNone/>
              <a:defRPr b="1" sz="1600"/>
            </a:lvl5pPr>
            <a:lvl6pPr indent="-228600" lvl="5" marL="2743200" rtl="0" algn="l">
              <a:lnSpc>
                <a:spcPct val="90000"/>
              </a:lnSpc>
              <a:spcBef>
                <a:spcPts val="500"/>
              </a:spcBef>
              <a:spcAft>
                <a:spcPts val="0"/>
              </a:spcAft>
              <a:buClr>
                <a:schemeClr val="lt1"/>
              </a:buClr>
              <a:buSzPts val="1600"/>
              <a:buNone/>
              <a:defRPr b="1" sz="1600"/>
            </a:lvl6pPr>
            <a:lvl7pPr indent="-228600" lvl="6" marL="3200400" rtl="0" algn="l">
              <a:lnSpc>
                <a:spcPct val="90000"/>
              </a:lnSpc>
              <a:spcBef>
                <a:spcPts val="500"/>
              </a:spcBef>
              <a:spcAft>
                <a:spcPts val="0"/>
              </a:spcAft>
              <a:buClr>
                <a:schemeClr val="lt1"/>
              </a:buClr>
              <a:buSzPts val="1600"/>
              <a:buNone/>
              <a:defRPr b="1" sz="1600"/>
            </a:lvl7pPr>
            <a:lvl8pPr indent="-228600" lvl="7" marL="3657600" rtl="0" algn="l">
              <a:lnSpc>
                <a:spcPct val="90000"/>
              </a:lnSpc>
              <a:spcBef>
                <a:spcPts val="500"/>
              </a:spcBef>
              <a:spcAft>
                <a:spcPts val="0"/>
              </a:spcAft>
              <a:buClr>
                <a:schemeClr val="lt1"/>
              </a:buClr>
              <a:buSzPts val="1600"/>
              <a:buNone/>
              <a:defRPr b="1" sz="1600"/>
            </a:lvl8pPr>
            <a:lvl9pPr indent="-228600" lvl="8" marL="4114800" rtl="0" algn="l">
              <a:lnSpc>
                <a:spcPct val="90000"/>
              </a:lnSpc>
              <a:spcBef>
                <a:spcPts val="500"/>
              </a:spcBef>
              <a:spcAft>
                <a:spcPts val="0"/>
              </a:spcAft>
              <a:buClr>
                <a:schemeClr val="lt1"/>
              </a:buClr>
              <a:buSzPts val="1600"/>
              <a:buNone/>
              <a:defRPr b="1" sz="1600"/>
            </a:lvl9pPr>
          </a:lstStyle>
          <a:p/>
        </p:txBody>
      </p:sp>
      <p:sp>
        <p:nvSpPr>
          <p:cNvPr id="109" name="Google Shape;109;p15"/>
          <p:cNvSpPr txBox="1"/>
          <p:nvPr>
            <p:ph idx="6" type="body"/>
          </p:nvPr>
        </p:nvSpPr>
        <p:spPr>
          <a:xfrm>
            <a:off x="8051801" y="2904565"/>
            <a:ext cx="3456300" cy="3314100"/>
          </a:xfrm>
          <a:prstGeom prst="rect">
            <a:avLst/>
          </a:prstGeom>
          <a:noFill/>
          <a:ln>
            <a:noFill/>
          </a:ln>
        </p:spPr>
        <p:txBody>
          <a:bodyPr anchorCtr="0" anchor="t" bIns="45700" lIns="91425" spcFirstLastPara="1" rIns="91425" wrap="square" tIns="45700">
            <a:normAutofit/>
          </a:bodyPr>
          <a:lstStyle>
            <a:lvl1pPr indent="-228600" lvl="0" marL="457200" rtl="0" algn="l">
              <a:lnSpc>
                <a:spcPct val="90000"/>
              </a:lnSpc>
              <a:spcBef>
                <a:spcPts val="1000"/>
              </a:spcBef>
              <a:spcAft>
                <a:spcPts val="0"/>
              </a:spcAft>
              <a:buClr>
                <a:schemeClr val="lt1"/>
              </a:buClr>
              <a:buSzPts val="1400"/>
              <a:buNone/>
              <a:defRPr sz="1400"/>
            </a:lvl1pPr>
            <a:lvl2pPr indent="-228600" lvl="1" marL="914400" rtl="0" algn="l">
              <a:lnSpc>
                <a:spcPct val="90000"/>
              </a:lnSpc>
              <a:spcBef>
                <a:spcPts val="500"/>
              </a:spcBef>
              <a:spcAft>
                <a:spcPts val="0"/>
              </a:spcAft>
              <a:buClr>
                <a:schemeClr val="lt1"/>
              </a:buClr>
              <a:buSzPts val="1200"/>
              <a:buNone/>
              <a:defRPr sz="1200"/>
            </a:lvl2pPr>
            <a:lvl3pPr indent="-228600" lvl="2" marL="1371600" rtl="0" algn="l">
              <a:lnSpc>
                <a:spcPct val="90000"/>
              </a:lnSpc>
              <a:spcBef>
                <a:spcPts val="500"/>
              </a:spcBef>
              <a:spcAft>
                <a:spcPts val="0"/>
              </a:spcAft>
              <a:buClr>
                <a:schemeClr val="lt1"/>
              </a:buClr>
              <a:buSzPts val="1000"/>
              <a:buNone/>
              <a:defRPr sz="1000"/>
            </a:lvl3pPr>
            <a:lvl4pPr indent="-228600" lvl="3" marL="1828800" rtl="0" algn="l">
              <a:lnSpc>
                <a:spcPct val="90000"/>
              </a:lnSpc>
              <a:spcBef>
                <a:spcPts val="500"/>
              </a:spcBef>
              <a:spcAft>
                <a:spcPts val="0"/>
              </a:spcAft>
              <a:buClr>
                <a:schemeClr val="lt1"/>
              </a:buClr>
              <a:buSzPts val="900"/>
              <a:buNone/>
              <a:defRPr sz="900"/>
            </a:lvl4pPr>
            <a:lvl5pPr indent="-228600" lvl="4" marL="2286000" rtl="0" algn="l">
              <a:lnSpc>
                <a:spcPct val="90000"/>
              </a:lnSpc>
              <a:spcBef>
                <a:spcPts val="500"/>
              </a:spcBef>
              <a:spcAft>
                <a:spcPts val="0"/>
              </a:spcAft>
              <a:buClr>
                <a:schemeClr val="lt1"/>
              </a:buClr>
              <a:buSzPts val="900"/>
              <a:buNone/>
              <a:defRPr sz="900"/>
            </a:lvl5pPr>
            <a:lvl6pPr indent="-228600" lvl="5" marL="2743200" rtl="0" algn="l">
              <a:lnSpc>
                <a:spcPct val="90000"/>
              </a:lnSpc>
              <a:spcBef>
                <a:spcPts val="500"/>
              </a:spcBef>
              <a:spcAft>
                <a:spcPts val="0"/>
              </a:spcAft>
              <a:buClr>
                <a:schemeClr val="lt1"/>
              </a:buClr>
              <a:buSzPts val="900"/>
              <a:buNone/>
              <a:defRPr sz="900"/>
            </a:lvl6pPr>
            <a:lvl7pPr indent="-228600" lvl="6" marL="3200400" rtl="0" algn="l">
              <a:lnSpc>
                <a:spcPct val="90000"/>
              </a:lnSpc>
              <a:spcBef>
                <a:spcPts val="500"/>
              </a:spcBef>
              <a:spcAft>
                <a:spcPts val="0"/>
              </a:spcAft>
              <a:buClr>
                <a:schemeClr val="lt1"/>
              </a:buClr>
              <a:buSzPts val="900"/>
              <a:buNone/>
              <a:defRPr sz="900"/>
            </a:lvl7pPr>
            <a:lvl8pPr indent="-228600" lvl="7" marL="3657600" rtl="0" algn="l">
              <a:lnSpc>
                <a:spcPct val="90000"/>
              </a:lnSpc>
              <a:spcBef>
                <a:spcPts val="500"/>
              </a:spcBef>
              <a:spcAft>
                <a:spcPts val="0"/>
              </a:spcAft>
              <a:buClr>
                <a:schemeClr val="lt1"/>
              </a:buClr>
              <a:buSzPts val="900"/>
              <a:buNone/>
              <a:defRPr sz="900"/>
            </a:lvl8pPr>
            <a:lvl9pPr indent="-228600" lvl="8" marL="4114800" rtl="0" algn="l">
              <a:lnSpc>
                <a:spcPct val="90000"/>
              </a:lnSpc>
              <a:spcBef>
                <a:spcPts val="500"/>
              </a:spcBef>
              <a:spcAft>
                <a:spcPts val="0"/>
              </a:spcAft>
              <a:buClr>
                <a:schemeClr val="lt1"/>
              </a:buClr>
              <a:buSzPts val="900"/>
              <a:buNone/>
              <a:defRPr sz="900"/>
            </a:lvl9pPr>
          </a:lstStyle>
          <a:p/>
        </p:txBody>
      </p:sp>
      <p:sp>
        <p:nvSpPr>
          <p:cNvPr id="110" name="Google Shape;110;p15"/>
          <p:cNvSpPr txBox="1"/>
          <p:nvPr>
            <p:ph idx="10" type="dt"/>
          </p:nvPr>
        </p:nvSpPr>
        <p:spPr>
          <a:xfrm>
            <a:off x="8595360" y="6356350"/>
            <a:ext cx="2910900" cy="3651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11" name="Google Shape;111;p15"/>
          <p:cNvSpPr txBox="1"/>
          <p:nvPr>
            <p:ph idx="11" type="ftr"/>
          </p:nvPr>
        </p:nvSpPr>
        <p:spPr>
          <a:xfrm>
            <a:off x="685800" y="6355845"/>
            <a:ext cx="77724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12" name="Google Shape;112;p15"/>
          <p:cNvSpPr txBox="1"/>
          <p:nvPr>
            <p:ph idx="12" type="sldNum"/>
          </p:nvPr>
        </p:nvSpPr>
        <p:spPr>
          <a:xfrm>
            <a:off x="8763000" y="381000"/>
            <a:ext cx="2743200" cy="3651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onne immagine">
  <p:cSld name="3 colonne immagine">
    <p:spTree>
      <p:nvGrpSpPr>
        <p:cNvPr id="113" name="Shape 113"/>
        <p:cNvGrpSpPr/>
        <p:nvPr/>
      </p:nvGrpSpPr>
      <p:grpSpPr>
        <a:xfrm>
          <a:off x="0" y="0"/>
          <a:ext cx="0" cy="0"/>
          <a:chOff x="0" y="0"/>
          <a:chExt cx="0" cy="0"/>
        </a:xfrm>
      </p:grpSpPr>
      <p:sp>
        <p:nvSpPr>
          <p:cNvPr id="114" name="Google Shape;114;p16"/>
          <p:cNvSpPr txBox="1"/>
          <p:nvPr>
            <p:ph type="title"/>
          </p:nvPr>
        </p:nvSpPr>
        <p:spPr>
          <a:xfrm>
            <a:off x="2895600" y="762000"/>
            <a:ext cx="8610600" cy="1295400"/>
          </a:xfrm>
          <a:prstGeom prst="rect">
            <a:avLst/>
          </a:prstGeom>
          <a:noFill/>
          <a:ln>
            <a:noFill/>
          </a:ln>
        </p:spPr>
        <p:txBody>
          <a:bodyPr anchorCtr="0" anchor="ctr" bIns="45700" lIns="91425" spcFirstLastPara="1" rIns="91425" wrap="square" tIns="45700">
            <a:normAutofit/>
          </a:bodyPr>
          <a:lstStyle>
            <a:lvl1pPr lvl="0" rtl="0" algn="r">
              <a:lnSpc>
                <a:spcPct val="90000"/>
              </a:lnSpc>
              <a:spcBef>
                <a:spcPts val="0"/>
              </a:spcBef>
              <a:spcAft>
                <a:spcPts val="0"/>
              </a:spcAft>
              <a:buClr>
                <a:schemeClr val="lt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15" name="Google Shape;115;p16"/>
          <p:cNvSpPr txBox="1"/>
          <p:nvPr>
            <p:ph idx="1" type="body"/>
          </p:nvPr>
        </p:nvSpPr>
        <p:spPr>
          <a:xfrm>
            <a:off x="688618" y="4191000"/>
            <a:ext cx="3451500" cy="682800"/>
          </a:xfrm>
          <a:prstGeom prst="rect">
            <a:avLst/>
          </a:prstGeom>
          <a:noFill/>
          <a:ln>
            <a:noFill/>
          </a:ln>
        </p:spPr>
        <p:txBody>
          <a:bodyPr anchorCtr="0" anchor="b" bIns="45700" lIns="91425" spcFirstLastPara="1" rIns="91425" wrap="square" tIns="45700">
            <a:noAutofit/>
          </a:bodyPr>
          <a:lstStyle>
            <a:lvl1pPr indent="-228600" lvl="0" marL="457200" rtl="0" algn="l">
              <a:lnSpc>
                <a:spcPct val="90000"/>
              </a:lnSpc>
              <a:spcBef>
                <a:spcPts val="1000"/>
              </a:spcBef>
              <a:spcAft>
                <a:spcPts val="0"/>
              </a:spcAft>
              <a:buClr>
                <a:schemeClr val="lt1"/>
              </a:buClr>
              <a:buSzPts val="2400"/>
              <a:buNone/>
              <a:defRPr b="0" sz="2400">
                <a:solidFill>
                  <a:schemeClr val="lt1"/>
                </a:solidFill>
              </a:defRPr>
            </a:lvl1pPr>
            <a:lvl2pPr indent="-228600" lvl="1" marL="914400" rtl="0" algn="l">
              <a:lnSpc>
                <a:spcPct val="90000"/>
              </a:lnSpc>
              <a:spcBef>
                <a:spcPts val="500"/>
              </a:spcBef>
              <a:spcAft>
                <a:spcPts val="0"/>
              </a:spcAft>
              <a:buClr>
                <a:schemeClr val="lt1"/>
              </a:buClr>
              <a:buSzPts val="2000"/>
              <a:buNone/>
              <a:defRPr b="1" sz="2000"/>
            </a:lvl2pPr>
            <a:lvl3pPr indent="-228600" lvl="2" marL="1371600" rtl="0" algn="l">
              <a:lnSpc>
                <a:spcPct val="90000"/>
              </a:lnSpc>
              <a:spcBef>
                <a:spcPts val="500"/>
              </a:spcBef>
              <a:spcAft>
                <a:spcPts val="0"/>
              </a:spcAft>
              <a:buClr>
                <a:schemeClr val="lt1"/>
              </a:buClr>
              <a:buSzPts val="1800"/>
              <a:buNone/>
              <a:defRPr b="1" sz="1800"/>
            </a:lvl3pPr>
            <a:lvl4pPr indent="-228600" lvl="3" marL="1828800" rtl="0" algn="l">
              <a:lnSpc>
                <a:spcPct val="90000"/>
              </a:lnSpc>
              <a:spcBef>
                <a:spcPts val="500"/>
              </a:spcBef>
              <a:spcAft>
                <a:spcPts val="0"/>
              </a:spcAft>
              <a:buClr>
                <a:schemeClr val="lt1"/>
              </a:buClr>
              <a:buSzPts val="1600"/>
              <a:buNone/>
              <a:defRPr b="1" sz="1600"/>
            </a:lvl4pPr>
            <a:lvl5pPr indent="-228600" lvl="4" marL="2286000" rtl="0" algn="l">
              <a:lnSpc>
                <a:spcPct val="90000"/>
              </a:lnSpc>
              <a:spcBef>
                <a:spcPts val="500"/>
              </a:spcBef>
              <a:spcAft>
                <a:spcPts val="0"/>
              </a:spcAft>
              <a:buClr>
                <a:schemeClr val="lt1"/>
              </a:buClr>
              <a:buSzPts val="1600"/>
              <a:buNone/>
              <a:defRPr b="1" sz="1600"/>
            </a:lvl5pPr>
            <a:lvl6pPr indent="-228600" lvl="5" marL="2743200" rtl="0" algn="l">
              <a:lnSpc>
                <a:spcPct val="90000"/>
              </a:lnSpc>
              <a:spcBef>
                <a:spcPts val="500"/>
              </a:spcBef>
              <a:spcAft>
                <a:spcPts val="0"/>
              </a:spcAft>
              <a:buClr>
                <a:schemeClr val="lt1"/>
              </a:buClr>
              <a:buSzPts val="1600"/>
              <a:buNone/>
              <a:defRPr b="1" sz="1600"/>
            </a:lvl6pPr>
            <a:lvl7pPr indent="-228600" lvl="6" marL="3200400" rtl="0" algn="l">
              <a:lnSpc>
                <a:spcPct val="90000"/>
              </a:lnSpc>
              <a:spcBef>
                <a:spcPts val="500"/>
              </a:spcBef>
              <a:spcAft>
                <a:spcPts val="0"/>
              </a:spcAft>
              <a:buClr>
                <a:schemeClr val="lt1"/>
              </a:buClr>
              <a:buSzPts val="1600"/>
              <a:buNone/>
              <a:defRPr b="1" sz="1600"/>
            </a:lvl7pPr>
            <a:lvl8pPr indent="-228600" lvl="7" marL="3657600" rtl="0" algn="l">
              <a:lnSpc>
                <a:spcPct val="90000"/>
              </a:lnSpc>
              <a:spcBef>
                <a:spcPts val="500"/>
              </a:spcBef>
              <a:spcAft>
                <a:spcPts val="0"/>
              </a:spcAft>
              <a:buClr>
                <a:schemeClr val="lt1"/>
              </a:buClr>
              <a:buSzPts val="1600"/>
              <a:buNone/>
              <a:defRPr b="1" sz="1600"/>
            </a:lvl8pPr>
            <a:lvl9pPr indent="-228600" lvl="8" marL="4114800" rtl="0" algn="l">
              <a:lnSpc>
                <a:spcPct val="90000"/>
              </a:lnSpc>
              <a:spcBef>
                <a:spcPts val="500"/>
              </a:spcBef>
              <a:spcAft>
                <a:spcPts val="0"/>
              </a:spcAft>
              <a:buClr>
                <a:schemeClr val="lt1"/>
              </a:buClr>
              <a:buSzPts val="1600"/>
              <a:buNone/>
              <a:defRPr b="1" sz="1600"/>
            </a:lvl9pPr>
          </a:lstStyle>
          <a:p/>
        </p:txBody>
      </p:sp>
      <p:sp>
        <p:nvSpPr>
          <p:cNvPr id="116" name="Google Shape;116;p16"/>
          <p:cNvSpPr/>
          <p:nvPr>
            <p:ph idx="2" type="pic"/>
          </p:nvPr>
        </p:nvSpPr>
        <p:spPr>
          <a:xfrm>
            <a:off x="688618" y="2362200"/>
            <a:ext cx="3451500" cy="1524000"/>
          </a:xfrm>
          <a:prstGeom prst="roundRect">
            <a:avLst>
              <a:gd fmla="val 0" name="adj"/>
            </a:avLst>
          </a:prstGeom>
          <a:noFill/>
          <a:ln>
            <a:noFill/>
          </a:ln>
          <a:effectLst>
            <a:outerShdw blurRad="50800" rotWithShape="0" algn="tl" dir="5400000" dist="50800">
              <a:srgbClr val="000000">
                <a:alpha val="42750"/>
              </a:srgbClr>
            </a:outerShdw>
          </a:effectLst>
        </p:spPr>
      </p:sp>
      <p:sp>
        <p:nvSpPr>
          <p:cNvPr id="117" name="Google Shape;117;p16"/>
          <p:cNvSpPr txBox="1"/>
          <p:nvPr>
            <p:ph idx="3" type="body"/>
          </p:nvPr>
        </p:nvSpPr>
        <p:spPr>
          <a:xfrm>
            <a:off x="688618" y="4873764"/>
            <a:ext cx="3451500" cy="1344900"/>
          </a:xfrm>
          <a:prstGeom prst="rect">
            <a:avLst/>
          </a:prstGeom>
          <a:noFill/>
          <a:ln>
            <a:noFill/>
          </a:ln>
        </p:spPr>
        <p:txBody>
          <a:bodyPr anchorCtr="0" anchor="t" bIns="45700" lIns="91425" spcFirstLastPara="1" rIns="91425" wrap="square" tIns="45700">
            <a:normAutofit/>
          </a:bodyPr>
          <a:lstStyle>
            <a:lvl1pPr indent="-228600" lvl="0" marL="457200" rtl="0" algn="l">
              <a:lnSpc>
                <a:spcPct val="90000"/>
              </a:lnSpc>
              <a:spcBef>
                <a:spcPts val="1000"/>
              </a:spcBef>
              <a:spcAft>
                <a:spcPts val="0"/>
              </a:spcAft>
              <a:buClr>
                <a:schemeClr val="lt1"/>
              </a:buClr>
              <a:buSzPts val="1400"/>
              <a:buNone/>
              <a:defRPr sz="1400"/>
            </a:lvl1pPr>
            <a:lvl2pPr indent="-228600" lvl="1" marL="914400" rtl="0" algn="l">
              <a:lnSpc>
                <a:spcPct val="90000"/>
              </a:lnSpc>
              <a:spcBef>
                <a:spcPts val="500"/>
              </a:spcBef>
              <a:spcAft>
                <a:spcPts val="0"/>
              </a:spcAft>
              <a:buClr>
                <a:schemeClr val="lt1"/>
              </a:buClr>
              <a:buSzPts val="1200"/>
              <a:buNone/>
              <a:defRPr sz="1200"/>
            </a:lvl2pPr>
            <a:lvl3pPr indent="-228600" lvl="2" marL="1371600" rtl="0" algn="l">
              <a:lnSpc>
                <a:spcPct val="90000"/>
              </a:lnSpc>
              <a:spcBef>
                <a:spcPts val="500"/>
              </a:spcBef>
              <a:spcAft>
                <a:spcPts val="0"/>
              </a:spcAft>
              <a:buClr>
                <a:schemeClr val="lt1"/>
              </a:buClr>
              <a:buSzPts val="1000"/>
              <a:buNone/>
              <a:defRPr sz="1000"/>
            </a:lvl3pPr>
            <a:lvl4pPr indent="-228600" lvl="3" marL="1828800" rtl="0" algn="l">
              <a:lnSpc>
                <a:spcPct val="90000"/>
              </a:lnSpc>
              <a:spcBef>
                <a:spcPts val="500"/>
              </a:spcBef>
              <a:spcAft>
                <a:spcPts val="0"/>
              </a:spcAft>
              <a:buClr>
                <a:schemeClr val="lt1"/>
              </a:buClr>
              <a:buSzPts val="900"/>
              <a:buNone/>
              <a:defRPr sz="900"/>
            </a:lvl4pPr>
            <a:lvl5pPr indent="-228600" lvl="4" marL="2286000" rtl="0" algn="l">
              <a:lnSpc>
                <a:spcPct val="90000"/>
              </a:lnSpc>
              <a:spcBef>
                <a:spcPts val="500"/>
              </a:spcBef>
              <a:spcAft>
                <a:spcPts val="0"/>
              </a:spcAft>
              <a:buClr>
                <a:schemeClr val="lt1"/>
              </a:buClr>
              <a:buSzPts val="900"/>
              <a:buNone/>
              <a:defRPr sz="900"/>
            </a:lvl5pPr>
            <a:lvl6pPr indent="-228600" lvl="5" marL="2743200" rtl="0" algn="l">
              <a:lnSpc>
                <a:spcPct val="90000"/>
              </a:lnSpc>
              <a:spcBef>
                <a:spcPts val="500"/>
              </a:spcBef>
              <a:spcAft>
                <a:spcPts val="0"/>
              </a:spcAft>
              <a:buClr>
                <a:schemeClr val="lt1"/>
              </a:buClr>
              <a:buSzPts val="900"/>
              <a:buNone/>
              <a:defRPr sz="900"/>
            </a:lvl6pPr>
            <a:lvl7pPr indent="-228600" lvl="6" marL="3200400" rtl="0" algn="l">
              <a:lnSpc>
                <a:spcPct val="90000"/>
              </a:lnSpc>
              <a:spcBef>
                <a:spcPts val="500"/>
              </a:spcBef>
              <a:spcAft>
                <a:spcPts val="0"/>
              </a:spcAft>
              <a:buClr>
                <a:schemeClr val="lt1"/>
              </a:buClr>
              <a:buSzPts val="900"/>
              <a:buNone/>
              <a:defRPr sz="900"/>
            </a:lvl7pPr>
            <a:lvl8pPr indent="-228600" lvl="7" marL="3657600" rtl="0" algn="l">
              <a:lnSpc>
                <a:spcPct val="90000"/>
              </a:lnSpc>
              <a:spcBef>
                <a:spcPts val="500"/>
              </a:spcBef>
              <a:spcAft>
                <a:spcPts val="0"/>
              </a:spcAft>
              <a:buClr>
                <a:schemeClr val="lt1"/>
              </a:buClr>
              <a:buSzPts val="900"/>
              <a:buNone/>
              <a:defRPr sz="900"/>
            </a:lvl8pPr>
            <a:lvl9pPr indent="-228600" lvl="8" marL="4114800" rtl="0" algn="l">
              <a:lnSpc>
                <a:spcPct val="90000"/>
              </a:lnSpc>
              <a:spcBef>
                <a:spcPts val="500"/>
              </a:spcBef>
              <a:spcAft>
                <a:spcPts val="0"/>
              </a:spcAft>
              <a:buClr>
                <a:schemeClr val="lt1"/>
              </a:buClr>
              <a:buSzPts val="900"/>
              <a:buNone/>
              <a:defRPr sz="900"/>
            </a:lvl9pPr>
          </a:lstStyle>
          <a:p/>
        </p:txBody>
      </p:sp>
      <p:sp>
        <p:nvSpPr>
          <p:cNvPr id="118" name="Google Shape;118;p16"/>
          <p:cNvSpPr txBox="1"/>
          <p:nvPr>
            <p:ph idx="4" type="body"/>
          </p:nvPr>
        </p:nvSpPr>
        <p:spPr>
          <a:xfrm>
            <a:off x="4374263" y="4191000"/>
            <a:ext cx="3448800" cy="682800"/>
          </a:xfrm>
          <a:prstGeom prst="rect">
            <a:avLst/>
          </a:prstGeom>
          <a:noFill/>
          <a:ln>
            <a:noFill/>
          </a:ln>
        </p:spPr>
        <p:txBody>
          <a:bodyPr anchorCtr="0" anchor="b" bIns="45700" lIns="91425" spcFirstLastPara="1" rIns="91425" wrap="square" tIns="45700">
            <a:noAutofit/>
          </a:bodyPr>
          <a:lstStyle>
            <a:lvl1pPr indent="-228600" lvl="0" marL="457200" rtl="0" algn="l">
              <a:lnSpc>
                <a:spcPct val="90000"/>
              </a:lnSpc>
              <a:spcBef>
                <a:spcPts val="1000"/>
              </a:spcBef>
              <a:spcAft>
                <a:spcPts val="0"/>
              </a:spcAft>
              <a:buClr>
                <a:schemeClr val="lt1"/>
              </a:buClr>
              <a:buSzPts val="2400"/>
              <a:buNone/>
              <a:defRPr b="0" sz="2400">
                <a:solidFill>
                  <a:schemeClr val="lt1"/>
                </a:solidFill>
              </a:defRPr>
            </a:lvl1pPr>
            <a:lvl2pPr indent="-228600" lvl="1" marL="914400" rtl="0" algn="l">
              <a:lnSpc>
                <a:spcPct val="90000"/>
              </a:lnSpc>
              <a:spcBef>
                <a:spcPts val="500"/>
              </a:spcBef>
              <a:spcAft>
                <a:spcPts val="0"/>
              </a:spcAft>
              <a:buClr>
                <a:schemeClr val="lt1"/>
              </a:buClr>
              <a:buSzPts val="2000"/>
              <a:buNone/>
              <a:defRPr b="1" sz="2000"/>
            </a:lvl2pPr>
            <a:lvl3pPr indent="-228600" lvl="2" marL="1371600" rtl="0" algn="l">
              <a:lnSpc>
                <a:spcPct val="90000"/>
              </a:lnSpc>
              <a:spcBef>
                <a:spcPts val="500"/>
              </a:spcBef>
              <a:spcAft>
                <a:spcPts val="0"/>
              </a:spcAft>
              <a:buClr>
                <a:schemeClr val="lt1"/>
              </a:buClr>
              <a:buSzPts val="1800"/>
              <a:buNone/>
              <a:defRPr b="1" sz="1800"/>
            </a:lvl3pPr>
            <a:lvl4pPr indent="-228600" lvl="3" marL="1828800" rtl="0" algn="l">
              <a:lnSpc>
                <a:spcPct val="90000"/>
              </a:lnSpc>
              <a:spcBef>
                <a:spcPts val="500"/>
              </a:spcBef>
              <a:spcAft>
                <a:spcPts val="0"/>
              </a:spcAft>
              <a:buClr>
                <a:schemeClr val="lt1"/>
              </a:buClr>
              <a:buSzPts val="1600"/>
              <a:buNone/>
              <a:defRPr b="1" sz="1600"/>
            </a:lvl4pPr>
            <a:lvl5pPr indent="-228600" lvl="4" marL="2286000" rtl="0" algn="l">
              <a:lnSpc>
                <a:spcPct val="90000"/>
              </a:lnSpc>
              <a:spcBef>
                <a:spcPts val="500"/>
              </a:spcBef>
              <a:spcAft>
                <a:spcPts val="0"/>
              </a:spcAft>
              <a:buClr>
                <a:schemeClr val="lt1"/>
              </a:buClr>
              <a:buSzPts val="1600"/>
              <a:buNone/>
              <a:defRPr b="1" sz="1600"/>
            </a:lvl5pPr>
            <a:lvl6pPr indent="-228600" lvl="5" marL="2743200" rtl="0" algn="l">
              <a:lnSpc>
                <a:spcPct val="90000"/>
              </a:lnSpc>
              <a:spcBef>
                <a:spcPts val="500"/>
              </a:spcBef>
              <a:spcAft>
                <a:spcPts val="0"/>
              </a:spcAft>
              <a:buClr>
                <a:schemeClr val="lt1"/>
              </a:buClr>
              <a:buSzPts val="1600"/>
              <a:buNone/>
              <a:defRPr b="1" sz="1600"/>
            </a:lvl6pPr>
            <a:lvl7pPr indent="-228600" lvl="6" marL="3200400" rtl="0" algn="l">
              <a:lnSpc>
                <a:spcPct val="90000"/>
              </a:lnSpc>
              <a:spcBef>
                <a:spcPts val="500"/>
              </a:spcBef>
              <a:spcAft>
                <a:spcPts val="0"/>
              </a:spcAft>
              <a:buClr>
                <a:schemeClr val="lt1"/>
              </a:buClr>
              <a:buSzPts val="1600"/>
              <a:buNone/>
              <a:defRPr b="1" sz="1600"/>
            </a:lvl7pPr>
            <a:lvl8pPr indent="-228600" lvl="7" marL="3657600" rtl="0" algn="l">
              <a:lnSpc>
                <a:spcPct val="90000"/>
              </a:lnSpc>
              <a:spcBef>
                <a:spcPts val="500"/>
              </a:spcBef>
              <a:spcAft>
                <a:spcPts val="0"/>
              </a:spcAft>
              <a:buClr>
                <a:schemeClr val="lt1"/>
              </a:buClr>
              <a:buSzPts val="1600"/>
              <a:buNone/>
              <a:defRPr b="1" sz="1600"/>
            </a:lvl8pPr>
            <a:lvl9pPr indent="-228600" lvl="8" marL="4114800" rtl="0" algn="l">
              <a:lnSpc>
                <a:spcPct val="90000"/>
              </a:lnSpc>
              <a:spcBef>
                <a:spcPts val="500"/>
              </a:spcBef>
              <a:spcAft>
                <a:spcPts val="0"/>
              </a:spcAft>
              <a:buClr>
                <a:schemeClr val="lt1"/>
              </a:buClr>
              <a:buSzPts val="1600"/>
              <a:buNone/>
              <a:defRPr b="1" sz="1600"/>
            </a:lvl9pPr>
          </a:lstStyle>
          <a:p/>
        </p:txBody>
      </p:sp>
      <p:sp>
        <p:nvSpPr>
          <p:cNvPr id="119" name="Google Shape;119;p16"/>
          <p:cNvSpPr/>
          <p:nvPr>
            <p:ph idx="5" type="pic"/>
          </p:nvPr>
        </p:nvSpPr>
        <p:spPr>
          <a:xfrm>
            <a:off x="4374263" y="2362200"/>
            <a:ext cx="3448800" cy="1524000"/>
          </a:xfrm>
          <a:prstGeom prst="roundRect">
            <a:avLst>
              <a:gd fmla="val 0" name="adj"/>
            </a:avLst>
          </a:prstGeom>
          <a:noFill/>
          <a:ln>
            <a:noFill/>
          </a:ln>
          <a:effectLst>
            <a:outerShdw blurRad="50800" rotWithShape="0" algn="tl" dir="5400000" dist="50800">
              <a:srgbClr val="000000">
                <a:alpha val="42750"/>
              </a:srgbClr>
            </a:outerShdw>
          </a:effectLst>
        </p:spPr>
      </p:sp>
      <p:sp>
        <p:nvSpPr>
          <p:cNvPr id="120" name="Google Shape;120;p16"/>
          <p:cNvSpPr txBox="1"/>
          <p:nvPr>
            <p:ph idx="6" type="body"/>
          </p:nvPr>
        </p:nvSpPr>
        <p:spPr>
          <a:xfrm>
            <a:off x="4374264" y="4873763"/>
            <a:ext cx="3448800" cy="1344900"/>
          </a:xfrm>
          <a:prstGeom prst="rect">
            <a:avLst/>
          </a:prstGeom>
          <a:noFill/>
          <a:ln>
            <a:noFill/>
          </a:ln>
        </p:spPr>
        <p:txBody>
          <a:bodyPr anchorCtr="0" anchor="t" bIns="45700" lIns="91425" spcFirstLastPara="1" rIns="91425" wrap="square" tIns="45700">
            <a:normAutofit/>
          </a:bodyPr>
          <a:lstStyle>
            <a:lvl1pPr indent="-228600" lvl="0" marL="457200" rtl="0" algn="l">
              <a:lnSpc>
                <a:spcPct val="90000"/>
              </a:lnSpc>
              <a:spcBef>
                <a:spcPts val="1000"/>
              </a:spcBef>
              <a:spcAft>
                <a:spcPts val="0"/>
              </a:spcAft>
              <a:buClr>
                <a:schemeClr val="lt1"/>
              </a:buClr>
              <a:buSzPts val="1400"/>
              <a:buNone/>
              <a:defRPr sz="1400"/>
            </a:lvl1pPr>
            <a:lvl2pPr indent="-228600" lvl="1" marL="914400" rtl="0" algn="l">
              <a:lnSpc>
                <a:spcPct val="90000"/>
              </a:lnSpc>
              <a:spcBef>
                <a:spcPts val="500"/>
              </a:spcBef>
              <a:spcAft>
                <a:spcPts val="0"/>
              </a:spcAft>
              <a:buClr>
                <a:schemeClr val="lt1"/>
              </a:buClr>
              <a:buSzPts val="1200"/>
              <a:buNone/>
              <a:defRPr sz="1200"/>
            </a:lvl2pPr>
            <a:lvl3pPr indent="-228600" lvl="2" marL="1371600" rtl="0" algn="l">
              <a:lnSpc>
                <a:spcPct val="90000"/>
              </a:lnSpc>
              <a:spcBef>
                <a:spcPts val="500"/>
              </a:spcBef>
              <a:spcAft>
                <a:spcPts val="0"/>
              </a:spcAft>
              <a:buClr>
                <a:schemeClr val="lt1"/>
              </a:buClr>
              <a:buSzPts val="1000"/>
              <a:buNone/>
              <a:defRPr sz="1000"/>
            </a:lvl3pPr>
            <a:lvl4pPr indent="-228600" lvl="3" marL="1828800" rtl="0" algn="l">
              <a:lnSpc>
                <a:spcPct val="90000"/>
              </a:lnSpc>
              <a:spcBef>
                <a:spcPts val="500"/>
              </a:spcBef>
              <a:spcAft>
                <a:spcPts val="0"/>
              </a:spcAft>
              <a:buClr>
                <a:schemeClr val="lt1"/>
              </a:buClr>
              <a:buSzPts val="900"/>
              <a:buNone/>
              <a:defRPr sz="900"/>
            </a:lvl4pPr>
            <a:lvl5pPr indent="-228600" lvl="4" marL="2286000" rtl="0" algn="l">
              <a:lnSpc>
                <a:spcPct val="90000"/>
              </a:lnSpc>
              <a:spcBef>
                <a:spcPts val="500"/>
              </a:spcBef>
              <a:spcAft>
                <a:spcPts val="0"/>
              </a:spcAft>
              <a:buClr>
                <a:schemeClr val="lt1"/>
              </a:buClr>
              <a:buSzPts val="900"/>
              <a:buNone/>
              <a:defRPr sz="900"/>
            </a:lvl5pPr>
            <a:lvl6pPr indent="-228600" lvl="5" marL="2743200" rtl="0" algn="l">
              <a:lnSpc>
                <a:spcPct val="90000"/>
              </a:lnSpc>
              <a:spcBef>
                <a:spcPts val="500"/>
              </a:spcBef>
              <a:spcAft>
                <a:spcPts val="0"/>
              </a:spcAft>
              <a:buClr>
                <a:schemeClr val="lt1"/>
              </a:buClr>
              <a:buSzPts val="900"/>
              <a:buNone/>
              <a:defRPr sz="900"/>
            </a:lvl6pPr>
            <a:lvl7pPr indent="-228600" lvl="6" marL="3200400" rtl="0" algn="l">
              <a:lnSpc>
                <a:spcPct val="90000"/>
              </a:lnSpc>
              <a:spcBef>
                <a:spcPts val="500"/>
              </a:spcBef>
              <a:spcAft>
                <a:spcPts val="0"/>
              </a:spcAft>
              <a:buClr>
                <a:schemeClr val="lt1"/>
              </a:buClr>
              <a:buSzPts val="900"/>
              <a:buNone/>
              <a:defRPr sz="900"/>
            </a:lvl7pPr>
            <a:lvl8pPr indent="-228600" lvl="7" marL="3657600" rtl="0" algn="l">
              <a:lnSpc>
                <a:spcPct val="90000"/>
              </a:lnSpc>
              <a:spcBef>
                <a:spcPts val="500"/>
              </a:spcBef>
              <a:spcAft>
                <a:spcPts val="0"/>
              </a:spcAft>
              <a:buClr>
                <a:schemeClr val="lt1"/>
              </a:buClr>
              <a:buSzPts val="900"/>
              <a:buNone/>
              <a:defRPr sz="900"/>
            </a:lvl8pPr>
            <a:lvl9pPr indent="-228600" lvl="8" marL="4114800" rtl="0" algn="l">
              <a:lnSpc>
                <a:spcPct val="90000"/>
              </a:lnSpc>
              <a:spcBef>
                <a:spcPts val="500"/>
              </a:spcBef>
              <a:spcAft>
                <a:spcPts val="0"/>
              </a:spcAft>
              <a:buClr>
                <a:schemeClr val="lt1"/>
              </a:buClr>
              <a:buSzPts val="900"/>
              <a:buNone/>
              <a:defRPr sz="900"/>
            </a:lvl9pPr>
          </a:lstStyle>
          <a:p/>
        </p:txBody>
      </p:sp>
      <p:sp>
        <p:nvSpPr>
          <p:cNvPr id="121" name="Google Shape;121;p16"/>
          <p:cNvSpPr txBox="1"/>
          <p:nvPr>
            <p:ph idx="7" type="body"/>
          </p:nvPr>
        </p:nvSpPr>
        <p:spPr>
          <a:xfrm>
            <a:off x="8049731" y="4191000"/>
            <a:ext cx="3456600" cy="682800"/>
          </a:xfrm>
          <a:prstGeom prst="rect">
            <a:avLst/>
          </a:prstGeom>
          <a:noFill/>
          <a:ln>
            <a:noFill/>
          </a:ln>
        </p:spPr>
        <p:txBody>
          <a:bodyPr anchorCtr="0" anchor="b" bIns="45700" lIns="91425" spcFirstLastPara="1" rIns="91425" wrap="square" tIns="45700">
            <a:noAutofit/>
          </a:bodyPr>
          <a:lstStyle>
            <a:lvl1pPr indent="-228600" lvl="0" marL="457200" rtl="0" algn="l">
              <a:lnSpc>
                <a:spcPct val="90000"/>
              </a:lnSpc>
              <a:spcBef>
                <a:spcPts val="1000"/>
              </a:spcBef>
              <a:spcAft>
                <a:spcPts val="0"/>
              </a:spcAft>
              <a:buClr>
                <a:schemeClr val="lt1"/>
              </a:buClr>
              <a:buSzPts val="2400"/>
              <a:buNone/>
              <a:defRPr b="0" sz="2400">
                <a:solidFill>
                  <a:schemeClr val="lt1"/>
                </a:solidFill>
              </a:defRPr>
            </a:lvl1pPr>
            <a:lvl2pPr indent="-228600" lvl="1" marL="914400" rtl="0" algn="l">
              <a:lnSpc>
                <a:spcPct val="90000"/>
              </a:lnSpc>
              <a:spcBef>
                <a:spcPts val="500"/>
              </a:spcBef>
              <a:spcAft>
                <a:spcPts val="0"/>
              </a:spcAft>
              <a:buClr>
                <a:schemeClr val="lt1"/>
              </a:buClr>
              <a:buSzPts val="2000"/>
              <a:buNone/>
              <a:defRPr b="1" sz="2000"/>
            </a:lvl2pPr>
            <a:lvl3pPr indent="-228600" lvl="2" marL="1371600" rtl="0" algn="l">
              <a:lnSpc>
                <a:spcPct val="90000"/>
              </a:lnSpc>
              <a:spcBef>
                <a:spcPts val="500"/>
              </a:spcBef>
              <a:spcAft>
                <a:spcPts val="0"/>
              </a:spcAft>
              <a:buClr>
                <a:schemeClr val="lt1"/>
              </a:buClr>
              <a:buSzPts val="1800"/>
              <a:buNone/>
              <a:defRPr b="1" sz="1800"/>
            </a:lvl3pPr>
            <a:lvl4pPr indent="-228600" lvl="3" marL="1828800" rtl="0" algn="l">
              <a:lnSpc>
                <a:spcPct val="90000"/>
              </a:lnSpc>
              <a:spcBef>
                <a:spcPts val="500"/>
              </a:spcBef>
              <a:spcAft>
                <a:spcPts val="0"/>
              </a:spcAft>
              <a:buClr>
                <a:schemeClr val="lt1"/>
              </a:buClr>
              <a:buSzPts val="1600"/>
              <a:buNone/>
              <a:defRPr b="1" sz="1600"/>
            </a:lvl4pPr>
            <a:lvl5pPr indent="-228600" lvl="4" marL="2286000" rtl="0" algn="l">
              <a:lnSpc>
                <a:spcPct val="90000"/>
              </a:lnSpc>
              <a:spcBef>
                <a:spcPts val="500"/>
              </a:spcBef>
              <a:spcAft>
                <a:spcPts val="0"/>
              </a:spcAft>
              <a:buClr>
                <a:schemeClr val="lt1"/>
              </a:buClr>
              <a:buSzPts val="1600"/>
              <a:buNone/>
              <a:defRPr b="1" sz="1600"/>
            </a:lvl5pPr>
            <a:lvl6pPr indent="-228600" lvl="5" marL="2743200" rtl="0" algn="l">
              <a:lnSpc>
                <a:spcPct val="90000"/>
              </a:lnSpc>
              <a:spcBef>
                <a:spcPts val="500"/>
              </a:spcBef>
              <a:spcAft>
                <a:spcPts val="0"/>
              </a:spcAft>
              <a:buClr>
                <a:schemeClr val="lt1"/>
              </a:buClr>
              <a:buSzPts val="1600"/>
              <a:buNone/>
              <a:defRPr b="1" sz="1600"/>
            </a:lvl6pPr>
            <a:lvl7pPr indent="-228600" lvl="6" marL="3200400" rtl="0" algn="l">
              <a:lnSpc>
                <a:spcPct val="90000"/>
              </a:lnSpc>
              <a:spcBef>
                <a:spcPts val="500"/>
              </a:spcBef>
              <a:spcAft>
                <a:spcPts val="0"/>
              </a:spcAft>
              <a:buClr>
                <a:schemeClr val="lt1"/>
              </a:buClr>
              <a:buSzPts val="1600"/>
              <a:buNone/>
              <a:defRPr b="1" sz="1600"/>
            </a:lvl7pPr>
            <a:lvl8pPr indent="-228600" lvl="7" marL="3657600" rtl="0" algn="l">
              <a:lnSpc>
                <a:spcPct val="90000"/>
              </a:lnSpc>
              <a:spcBef>
                <a:spcPts val="500"/>
              </a:spcBef>
              <a:spcAft>
                <a:spcPts val="0"/>
              </a:spcAft>
              <a:buClr>
                <a:schemeClr val="lt1"/>
              </a:buClr>
              <a:buSzPts val="1600"/>
              <a:buNone/>
              <a:defRPr b="1" sz="1600"/>
            </a:lvl8pPr>
            <a:lvl9pPr indent="-228600" lvl="8" marL="4114800" rtl="0" algn="l">
              <a:lnSpc>
                <a:spcPct val="90000"/>
              </a:lnSpc>
              <a:spcBef>
                <a:spcPts val="500"/>
              </a:spcBef>
              <a:spcAft>
                <a:spcPts val="0"/>
              </a:spcAft>
              <a:buClr>
                <a:schemeClr val="lt1"/>
              </a:buClr>
              <a:buSzPts val="1600"/>
              <a:buNone/>
              <a:defRPr b="1" sz="1600"/>
            </a:lvl9pPr>
          </a:lstStyle>
          <a:p/>
        </p:txBody>
      </p:sp>
      <p:sp>
        <p:nvSpPr>
          <p:cNvPr id="122" name="Google Shape;122;p16"/>
          <p:cNvSpPr/>
          <p:nvPr>
            <p:ph idx="8" type="pic"/>
          </p:nvPr>
        </p:nvSpPr>
        <p:spPr>
          <a:xfrm>
            <a:off x="8049855" y="2362200"/>
            <a:ext cx="3447900" cy="1524000"/>
          </a:xfrm>
          <a:prstGeom prst="roundRect">
            <a:avLst>
              <a:gd fmla="val 0" name="adj"/>
            </a:avLst>
          </a:prstGeom>
          <a:noFill/>
          <a:ln>
            <a:noFill/>
          </a:ln>
          <a:effectLst>
            <a:outerShdw blurRad="50800" rotWithShape="0" algn="tl" dir="5400000" dist="50800">
              <a:srgbClr val="000000">
                <a:alpha val="42750"/>
              </a:srgbClr>
            </a:outerShdw>
          </a:effectLst>
        </p:spPr>
      </p:sp>
      <p:sp>
        <p:nvSpPr>
          <p:cNvPr id="123" name="Google Shape;123;p16"/>
          <p:cNvSpPr txBox="1"/>
          <p:nvPr>
            <p:ph idx="9" type="body"/>
          </p:nvPr>
        </p:nvSpPr>
        <p:spPr>
          <a:xfrm>
            <a:off x="8049731" y="4873761"/>
            <a:ext cx="3452400" cy="1344900"/>
          </a:xfrm>
          <a:prstGeom prst="rect">
            <a:avLst/>
          </a:prstGeom>
          <a:noFill/>
          <a:ln>
            <a:noFill/>
          </a:ln>
        </p:spPr>
        <p:txBody>
          <a:bodyPr anchorCtr="0" anchor="t" bIns="45700" lIns="91425" spcFirstLastPara="1" rIns="91425" wrap="square" tIns="45700">
            <a:normAutofit/>
          </a:bodyPr>
          <a:lstStyle>
            <a:lvl1pPr indent="-228600" lvl="0" marL="457200" rtl="0" algn="l">
              <a:lnSpc>
                <a:spcPct val="90000"/>
              </a:lnSpc>
              <a:spcBef>
                <a:spcPts val="1000"/>
              </a:spcBef>
              <a:spcAft>
                <a:spcPts val="0"/>
              </a:spcAft>
              <a:buClr>
                <a:schemeClr val="lt1"/>
              </a:buClr>
              <a:buSzPts val="1400"/>
              <a:buNone/>
              <a:defRPr sz="1400"/>
            </a:lvl1pPr>
            <a:lvl2pPr indent="-228600" lvl="1" marL="914400" rtl="0" algn="l">
              <a:lnSpc>
                <a:spcPct val="90000"/>
              </a:lnSpc>
              <a:spcBef>
                <a:spcPts val="500"/>
              </a:spcBef>
              <a:spcAft>
                <a:spcPts val="0"/>
              </a:spcAft>
              <a:buClr>
                <a:schemeClr val="lt1"/>
              </a:buClr>
              <a:buSzPts val="1200"/>
              <a:buNone/>
              <a:defRPr sz="1200"/>
            </a:lvl2pPr>
            <a:lvl3pPr indent="-228600" lvl="2" marL="1371600" rtl="0" algn="l">
              <a:lnSpc>
                <a:spcPct val="90000"/>
              </a:lnSpc>
              <a:spcBef>
                <a:spcPts val="500"/>
              </a:spcBef>
              <a:spcAft>
                <a:spcPts val="0"/>
              </a:spcAft>
              <a:buClr>
                <a:schemeClr val="lt1"/>
              </a:buClr>
              <a:buSzPts val="1000"/>
              <a:buNone/>
              <a:defRPr sz="1000"/>
            </a:lvl3pPr>
            <a:lvl4pPr indent="-228600" lvl="3" marL="1828800" rtl="0" algn="l">
              <a:lnSpc>
                <a:spcPct val="90000"/>
              </a:lnSpc>
              <a:spcBef>
                <a:spcPts val="500"/>
              </a:spcBef>
              <a:spcAft>
                <a:spcPts val="0"/>
              </a:spcAft>
              <a:buClr>
                <a:schemeClr val="lt1"/>
              </a:buClr>
              <a:buSzPts val="900"/>
              <a:buNone/>
              <a:defRPr sz="900"/>
            </a:lvl4pPr>
            <a:lvl5pPr indent="-228600" lvl="4" marL="2286000" rtl="0" algn="l">
              <a:lnSpc>
                <a:spcPct val="90000"/>
              </a:lnSpc>
              <a:spcBef>
                <a:spcPts val="500"/>
              </a:spcBef>
              <a:spcAft>
                <a:spcPts val="0"/>
              </a:spcAft>
              <a:buClr>
                <a:schemeClr val="lt1"/>
              </a:buClr>
              <a:buSzPts val="900"/>
              <a:buNone/>
              <a:defRPr sz="900"/>
            </a:lvl5pPr>
            <a:lvl6pPr indent="-228600" lvl="5" marL="2743200" rtl="0" algn="l">
              <a:lnSpc>
                <a:spcPct val="90000"/>
              </a:lnSpc>
              <a:spcBef>
                <a:spcPts val="500"/>
              </a:spcBef>
              <a:spcAft>
                <a:spcPts val="0"/>
              </a:spcAft>
              <a:buClr>
                <a:schemeClr val="lt1"/>
              </a:buClr>
              <a:buSzPts val="900"/>
              <a:buNone/>
              <a:defRPr sz="900"/>
            </a:lvl6pPr>
            <a:lvl7pPr indent="-228600" lvl="6" marL="3200400" rtl="0" algn="l">
              <a:lnSpc>
                <a:spcPct val="90000"/>
              </a:lnSpc>
              <a:spcBef>
                <a:spcPts val="500"/>
              </a:spcBef>
              <a:spcAft>
                <a:spcPts val="0"/>
              </a:spcAft>
              <a:buClr>
                <a:schemeClr val="lt1"/>
              </a:buClr>
              <a:buSzPts val="900"/>
              <a:buNone/>
              <a:defRPr sz="900"/>
            </a:lvl7pPr>
            <a:lvl8pPr indent="-228600" lvl="7" marL="3657600" rtl="0" algn="l">
              <a:lnSpc>
                <a:spcPct val="90000"/>
              </a:lnSpc>
              <a:spcBef>
                <a:spcPts val="500"/>
              </a:spcBef>
              <a:spcAft>
                <a:spcPts val="0"/>
              </a:spcAft>
              <a:buClr>
                <a:schemeClr val="lt1"/>
              </a:buClr>
              <a:buSzPts val="900"/>
              <a:buNone/>
              <a:defRPr sz="900"/>
            </a:lvl8pPr>
            <a:lvl9pPr indent="-228600" lvl="8" marL="4114800" rtl="0" algn="l">
              <a:lnSpc>
                <a:spcPct val="90000"/>
              </a:lnSpc>
              <a:spcBef>
                <a:spcPts val="500"/>
              </a:spcBef>
              <a:spcAft>
                <a:spcPts val="0"/>
              </a:spcAft>
              <a:buClr>
                <a:schemeClr val="lt1"/>
              </a:buClr>
              <a:buSzPts val="900"/>
              <a:buNone/>
              <a:defRPr sz="900"/>
            </a:lvl9pPr>
          </a:lstStyle>
          <a:p/>
        </p:txBody>
      </p:sp>
      <p:sp>
        <p:nvSpPr>
          <p:cNvPr id="124" name="Google Shape;124;p16"/>
          <p:cNvSpPr txBox="1"/>
          <p:nvPr>
            <p:ph idx="10" type="dt"/>
          </p:nvPr>
        </p:nvSpPr>
        <p:spPr>
          <a:xfrm>
            <a:off x="8595360" y="6356350"/>
            <a:ext cx="2910900" cy="3651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25" name="Google Shape;125;p16"/>
          <p:cNvSpPr txBox="1"/>
          <p:nvPr>
            <p:ph idx="11" type="ftr"/>
          </p:nvPr>
        </p:nvSpPr>
        <p:spPr>
          <a:xfrm>
            <a:off x="685800" y="6355845"/>
            <a:ext cx="77724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26" name="Google Shape;126;p16"/>
          <p:cNvSpPr txBox="1"/>
          <p:nvPr>
            <p:ph idx="12" type="sldNum"/>
          </p:nvPr>
        </p:nvSpPr>
        <p:spPr>
          <a:xfrm>
            <a:off x="8763000" y="381000"/>
            <a:ext cx="2743200" cy="3651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olo e testo verticale" type="vertTx">
  <p:cSld name="VERTICAL_TEXT">
    <p:spTree>
      <p:nvGrpSpPr>
        <p:cNvPr id="127" name="Shape 127"/>
        <p:cNvGrpSpPr/>
        <p:nvPr/>
      </p:nvGrpSpPr>
      <p:grpSpPr>
        <a:xfrm>
          <a:off x="0" y="0"/>
          <a:ext cx="0" cy="0"/>
          <a:chOff x="0" y="0"/>
          <a:chExt cx="0" cy="0"/>
        </a:xfrm>
      </p:grpSpPr>
      <p:sp>
        <p:nvSpPr>
          <p:cNvPr id="128" name="Google Shape;128;p17"/>
          <p:cNvSpPr txBox="1"/>
          <p:nvPr>
            <p:ph type="title"/>
          </p:nvPr>
        </p:nvSpPr>
        <p:spPr>
          <a:xfrm>
            <a:off x="2895600" y="764373"/>
            <a:ext cx="8610600" cy="1293000"/>
          </a:xfrm>
          <a:prstGeom prst="rect">
            <a:avLst/>
          </a:prstGeom>
          <a:noFill/>
          <a:ln>
            <a:noFill/>
          </a:ln>
        </p:spPr>
        <p:txBody>
          <a:bodyPr anchorCtr="0" anchor="ctr" bIns="45700" lIns="91425" spcFirstLastPara="1" rIns="91425" wrap="square" tIns="45700">
            <a:normAutofit/>
          </a:bodyPr>
          <a:lstStyle>
            <a:lvl1pPr lvl="0" rtl="0" algn="r">
              <a:lnSpc>
                <a:spcPct val="90000"/>
              </a:lnSpc>
              <a:spcBef>
                <a:spcPts val="0"/>
              </a:spcBef>
              <a:spcAft>
                <a:spcPts val="0"/>
              </a:spcAft>
              <a:buClr>
                <a:schemeClr val="lt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29" name="Google Shape;129;p17"/>
          <p:cNvSpPr txBox="1"/>
          <p:nvPr>
            <p:ph idx="1" type="body"/>
          </p:nvPr>
        </p:nvSpPr>
        <p:spPr>
          <a:xfrm rot="5400000">
            <a:off x="4083900" y="-1203541"/>
            <a:ext cx="4024200" cy="10820400"/>
          </a:xfrm>
          <a:prstGeom prst="rect">
            <a:avLst/>
          </a:prstGeom>
          <a:noFill/>
          <a:ln>
            <a:noFill/>
          </a:ln>
        </p:spPr>
        <p:txBody>
          <a:bodyPr anchorCtr="0" anchor="t" bIns="45700" lIns="91425" spcFirstLastPara="1" rIns="91425" wrap="square" tIns="45700">
            <a:normAutofit/>
          </a:bodyPr>
          <a:lstStyle>
            <a:lvl1pPr indent="-342900" lvl="0" marL="457200" rtl="0" algn="l">
              <a:lnSpc>
                <a:spcPct val="90000"/>
              </a:lnSpc>
              <a:spcBef>
                <a:spcPts val="1000"/>
              </a:spcBef>
              <a:spcAft>
                <a:spcPts val="0"/>
              </a:spcAft>
              <a:buClr>
                <a:schemeClr val="lt1"/>
              </a:buClr>
              <a:buSzPts val="1800"/>
              <a:buChar char="•"/>
              <a:defRPr/>
            </a:lvl1pPr>
            <a:lvl2pPr indent="-342900" lvl="1" marL="914400" rtl="0" algn="l">
              <a:lnSpc>
                <a:spcPct val="90000"/>
              </a:lnSpc>
              <a:spcBef>
                <a:spcPts val="500"/>
              </a:spcBef>
              <a:spcAft>
                <a:spcPts val="0"/>
              </a:spcAft>
              <a:buClr>
                <a:schemeClr val="lt1"/>
              </a:buClr>
              <a:buSzPts val="1800"/>
              <a:buChar char="•"/>
              <a:defRPr/>
            </a:lvl2pPr>
            <a:lvl3pPr indent="-342900" lvl="2" marL="1371600" rtl="0" algn="l">
              <a:lnSpc>
                <a:spcPct val="90000"/>
              </a:lnSpc>
              <a:spcBef>
                <a:spcPts val="500"/>
              </a:spcBef>
              <a:spcAft>
                <a:spcPts val="0"/>
              </a:spcAft>
              <a:buClr>
                <a:schemeClr val="lt1"/>
              </a:buClr>
              <a:buSzPts val="1800"/>
              <a:buChar char="•"/>
              <a:defRPr/>
            </a:lvl3pPr>
            <a:lvl4pPr indent="-342900" lvl="3" marL="1828800" rtl="0" algn="l">
              <a:lnSpc>
                <a:spcPct val="90000"/>
              </a:lnSpc>
              <a:spcBef>
                <a:spcPts val="500"/>
              </a:spcBef>
              <a:spcAft>
                <a:spcPts val="0"/>
              </a:spcAft>
              <a:buClr>
                <a:schemeClr val="lt1"/>
              </a:buClr>
              <a:buSzPts val="1800"/>
              <a:buChar char="•"/>
              <a:defRPr/>
            </a:lvl4pPr>
            <a:lvl5pPr indent="-342900" lvl="4" marL="2286000" rtl="0" algn="l">
              <a:lnSpc>
                <a:spcPct val="90000"/>
              </a:lnSpc>
              <a:spcBef>
                <a:spcPts val="500"/>
              </a:spcBef>
              <a:spcAft>
                <a:spcPts val="0"/>
              </a:spcAft>
              <a:buClr>
                <a:schemeClr val="lt1"/>
              </a:buClr>
              <a:buSzPts val="1800"/>
              <a:buChar char="•"/>
              <a:defRPr/>
            </a:lvl5pPr>
            <a:lvl6pPr indent="-342900" lvl="5" marL="2743200" rtl="0" algn="l">
              <a:lnSpc>
                <a:spcPct val="90000"/>
              </a:lnSpc>
              <a:spcBef>
                <a:spcPts val="500"/>
              </a:spcBef>
              <a:spcAft>
                <a:spcPts val="0"/>
              </a:spcAft>
              <a:buClr>
                <a:schemeClr val="lt1"/>
              </a:buClr>
              <a:buSzPts val="1800"/>
              <a:buChar char="•"/>
              <a:defRPr/>
            </a:lvl6pPr>
            <a:lvl7pPr indent="-342900" lvl="6" marL="3200400" rtl="0" algn="l">
              <a:lnSpc>
                <a:spcPct val="90000"/>
              </a:lnSpc>
              <a:spcBef>
                <a:spcPts val="500"/>
              </a:spcBef>
              <a:spcAft>
                <a:spcPts val="0"/>
              </a:spcAft>
              <a:buClr>
                <a:schemeClr val="lt1"/>
              </a:buClr>
              <a:buSzPts val="1800"/>
              <a:buChar char="•"/>
              <a:defRPr/>
            </a:lvl7pPr>
            <a:lvl8pPr indent="-342900" lvl="7" marL="3657600" rtl="0" algn="l">
              <a:lnSpc>
                <a:spcPct val="90000"/>
              </a:lnSpc>
              <a:spcBef>
                <a:spcPts val="500"/>
              </a:spcBef>
              <a:spcAft>
                <a:spcPts val="0"/>
              </a:spcAft>
              <a:buClr>
                <a:schemeClr val="lt1"/>
              </a:buClr>
              <a:buSzPts val="1800"/>
              <a:buChar char="•"/>
              <a:defRPr/>
            </a:lvl8pPr>
            <a:lvl9pPr indent="-342900" lvl="8" marL="4114800" rtl="0" algn="l">
              <a:lnSpc>
                <a:spcPct val="90000"/>
              </a:lnSpc>
              <a:spcBef>
                <a:spcPts val="500"/>
              </a:spcBef>
              <a:spcAft>
                <a:spcPts val="0"/>
              </a:spcAft>
              <a:buClr>
                <a:schemeClr val="lt1"/>
              </a:buClr>
              <a:buSzPts val="1800"/>
              <a:buChar char="•"/>
              <a:defRPr/>
            </a:lvl9pPr>
          </a:lstStyle>
          <a:p/>
        </p:txBody>
      </p:sp>
      <p:sp>
        <p:nvSpPr>
          <p:cNvPr id="130" name="Google Shape;130;p17"/>
          <p:cNvSpPr txBox="1"/>
          <p:nvPr>
            <p:ph idx="10" type="dt"/>
          </p:nvPr>
        </p:nvSpPr>
        <p:spPr>
          <a:xfrm>
            <a:off x="8595360" y="6356350"/>
            <a:ext cx="2910900" cy="3651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31" name="Google Shape;131;p17"/>
          <p:cNvSpPr txBox="1"/>
          <p:nvPr>
            <p:ph idx="11" type="ftr"/>
          </p:nvPr>
        </p:nvSpPr>
        <p:spPr>
          <a:xfrm>
            <a:off x="685800" y="6355845"/>
            <a:ext cx="77724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32" name="Google Shape;132;p17"/>
          <p:cNvSpPr txBox="1"/>
          <p:nvPr>
            <p:ph idx="12" type="sldNum"/>
          </p:nvPr>
        </p:nvSpPr>
        <p:spPr>
          <a:xfrm>
            <a:off x="8763000" y="381000"/>
            <a:ext cx="2743200" cy="3651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olo e testo verticale" showMasterSp="0" type="vertTitleAndTx">
  <p:cSld name="VERTICAL_TITLE_AND_VERTICAL_TEXT">
    <p:bg>
      <p:bgPr>
        <a:gradFill>
          <a:gsLst>
            <a:gs pos="0">
              <a:srgbClr val="FFF6DB"/>
            </a:gs>
            <a:gs pos="100000">
              <a:srgbClr val="FAD25C"/>
            </a:gs>
          </a:gsLst>
          <a:lin ang="5400012" scaled="0"/>
        </a:gradFill>
      </p:bgPr>
    </p:bg>
    <p:spTree>
      <p:nvGrpSpPr>
        <p:cNvPr id="133" name="Shape 133"/>
        <p:cNvGrpSpPr/>
        <p:nvPr/>
      </p:nvGrpSpPr>
      <p:grpSpPr>
        <a:xfrm>
          <a:off x="0" y="0"/>
          <a:ext cx="0" cy="0"/>
          <a:chOff x="0" y="0"/>
          <a:chExt cx="0" cy="0"/>
        </a:xfrm>
      </p:grpSpPr>
      <p:pic>
        <p:nvPicPr>
          <p:cNvPr descr="C0-HD-BTM.png" id="134" name="Google Shape;134;p18"/>
          <p:cNvPicPr preferRelativeResize="0"/>
          <p:nvPr/>
        </p:nvPicPr>
        <p:blipFill rotWithShape="1">
          <a:blip r:embed="rId2">
            <a:alphaModFix/>
          </a:blip>
          <a:srcRect b="0" l="0" r="0" t="0"/>
          <a:stretch/>
        </p:blipFill>
        <p:spPr>
          <a:xfrm>
            <a:off x="0" y="4375150"/>
            <a:ext cx="12192000" cy="2482850"/>
          </a:xfrm>
          <a:prstGeom prst="rect">
            <a:avLst/>
          </a:prstGeom>
          <a:noFill/>
          <a:ln>
            <a:noFill/>
          </a:ln>
        </p:spPr>
      </p:pic>
      <p:sp>
        <p:nvSpPr>
          <p:cNvPr id="135" name="Google Shape;135;p18"/>
          <p:cNvSpPr txBox="1"/>
          <p:nvPr>
            <p:ph type="title"/>
          </p:nvPr>
        </p:nvSpPr>
        <p:spPr>
          <a:xfrm rot="5400000">
            <a:off x="8526000" y="1667866"/>
            <a:ext cx="3903000" cy="2057400"/>
          </a:xfrm>
          <a:prstGeom prst="rect">
            <a:avLst/>
          </a:prstGeom>
          <a:noFill/>
          <a:ln>
            <a:noFill/>
          </a:ln>
        </p:spPr>
        <p:txBody>
          <a:bodyPr anchorCtr="0" anchor="ctr" bIns="45700" lIns="91425" spcFirstLastPara="1" rIns="91425" wrap="square" tIns="45700">
            <a:normAutofit/>
          </a:bodyPr>
          <a:lstStyle>
            <a:lvl1pPr lvl="0" rtl="0" algn="l">
              <a:lnSpc>
                <a:spcPct val="90000"/>
              </a:lnSpc>
              <a:spcBef>
                <a:spcPts val="0"/>
              </a:spcBef>
              <a:spcAft>
                <a:spcPts val="0"/>
              </a:spcAft>
              <a:buClr>
                <a:schemeClr val="lt1"/>
              </a:buClr>
              <a:buSzPts val="4000"/>
              <a:buFont typeface="Century Gothic"/>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36" name="Google Shape;136;p18"/>
          <p:cNvSpPr txBox="1"/>
          <p:nvPr>
            <p:ph idx="1" type="body"/>
          </p:nvPr>
        </p:nvSpPr>
        <p:spPr>
          <a:xfrm rot="5400000">
            <a:off x="3175117" y="-1405483"/>
            <a:ext cx="3903000" cy="8204100"/>
          </a:xfrm>
          <a:prstGeom prst="rect">
            <a:avLst/>
          </a:prstGeom>
          <a:noFill/>
          <a:ln>
            <a:noFill/>
          </a:ln>
        </p:spPr>
        <p:txBody>
          <a:bodyPr anchorCtr="0" anchor="t" bIns="45700" lIns="91425" spcFirstLastPara="1" rIns="91425" wrap="square" tIns="45700">
            <a:normAutofit/>
          </a:bodyPr>
          <a:lstStyle>
            <a:lvl1pPr indent="-342900" lvl="0" marL="457200" rtl="0" algn="l">
              <a:lnSpc>
                <a:spcPct val="90000"/>
              </a:lnSpc>
              <a:spcBef>
                <a:spcPts val="1000"/>
              </a:spcBef>
              <a:spcAft>
                <a:spcPts val="0"/>
              </a:spcAft>
              <a:buClr>
                <a:schemeClr val="lt1"/>
              </a:buClr>
              <a:buSzPts val="1800"/>
              <a:buChar char="•"/>
              <a:defRPr/>
            </a:lvl1pPr>
            <a:lvl2pPr indent="-342900" lvl="1" marL="914400" rtl="0" algn="l">
              <a:lnSpc>
                <a:spcPct val="90000"/>
              </a:lnSpc>
              <a:spcBef>
                <a:spcPts val="500"/>
              </a:spcBef>
              <a:spcAft>
                <a:spcPts val="0"/>
              </a:spcAft>
              <a:buClr>
                <a:schemeClr val="lt1"/>
              </a:buClr>
              <a:buSzPts val="1800"/>
              <a:buChar char="•"/>
              <a:defRPr/>
            </a:lvl2pPr>
            <a:lvl3pPr indent="-342900" lvl="2" marL="1371600" rtl="0" algn="l">
              <a:lnSpc>
                <a:spcPct val="90000"/>
              </a:lnSpc>
              <a:spcBef>
                <a:spcPts val="500"/>
              </a:spcBef>
              <a:spcAft>
                <a:spcPts val="0"/>
              </a:spcAft>
              <a:buClr>
                <a:schemeClr val="lt1"/>
              </a:buClr>
              <a:buSzPts val="1800"/>
              <a:buChar char="•"/>
              <a:defRPr/>
            </a:lvl3pPr>
            <a:lvl4pPr indent="-342900" lvl="3" marL="1828800" rtl="0" algn="l">
              <a:lnSpc>
                <a:spcPct val="90000"/>
              </a:lnSpc>
              <a:spcBef>
                <a:spcPts val="500"/>
              </a:spcBef>
              <a:spcAft>
                <a:spcPts val="0"/>
              </a:spcAft>
              <a:buClr>
                <a:schemeClr val="lt1"/>
              </a:buClr>
              <a:buSzPts val="1800"/>
              <a:buChar char="•"/>
              <a:defRPr/>
            </a:lvl4pPr>
            <a:lvl5pPr indent="-342900" lvl="4" marL="2286000" rtl="0" algn="l">
              <a:lnSpc>
                <a:spcPct val="90000"/>
              </a:lnSpc>
              <a:spcBef>
                <a:spcPts val="500"/>
              </a:spcBef>
              <a:spcAft>
                <a:spcPts val="0"/>
              </a:spcAft>
              <a:buClr>
                <a:schemeClr val="lt1"/>
              </a:buClr>
              <a:buSzPts val="1800"/>
              <a:buChar char="•"/>
              <a:defRPr/>
            </a:lvl5pPr>
            <a:lvl6pPr indent="-342900" lvl="5" marL="2743200" rtl="0" algn="l">
              <a:lnSpc>
                <a:spcPct val="90000"/>
              </a:lnSpc>
              <a:spcBef>
                <a:spcPts val="500"/>
              </a:spcBef>
              <a:spcAft>
                <a:spcPts val="0"/>
              </a:spcAft>
              <a:buClr>
                <a:schemeClr val="lt1"/>
              </a:buClr>
              <a:buSzPts val="1800"/>
              <a:buChar char="•"/>
              <a:defRPr/>
            </a:lvl6pPr>
            <a:lvl7pPr indent="-342900" lvl="6" marL="3200400" rtl="0" algn="l">
              <a:lnSpc>
                <a:spcPct val="90000"/>
              </a:lnSpc>
              <a:spcBef>
                <a:spcPts val="500"/>
              </a:spcBef>
              <a:spcAft>
                <a:spcPts val="0"/>
              </a:spcAft>
              <a:buClr>
                <a:schemeClr val="lt1"/>
              </a:buClr>
              <a:buSzPts val="1800"/>
              <a:buChar char="•"/>
              <a:defRPr/>
            </a:lvl7pPr>
            <a:lvl8pPr indent="-342900" lvl="7" marL="3657600" rtl="0" algn="l">
              <a:lnSpc>
                <a:spcPct val="90000"/>
              </a:lnSpc>
              <a:spcBef>
                <a:spcPts val="500"/>
              </a:spcBef>
              <a:spcAft>
                <a:spcPts val="0"/>
              </a:spcAft>
              <a:buClr>
                <a:schemeClr val="lt1"/>
              </a:buClr>
              <a:buSzPts val="1800"/>
              <a:buChar char="•"/>
              <a:defRPr/>
            </a:lvl8pPr>
            <a:lvl9pPr indent="-342900" lvl="8" marL="4114800" rtl="0" algn="l">
              <a:lnSpc>
                <a:spcPct val="90000"/>
              </a:lnSpc>
              <a:spcBef>
                <a:spcPts val="500"/>
              </a:spcBef>
              <a:spcAft>
                <a:spcPts val="0"/>
              </a:spcAft>
              <a:buClr>
                <a:schemeClr val="lt1"/>
              </a:buClr>
              <a:buSzPts val="1800"/>
              <a:buChar char="•"/>
              <a:defRPr/>
            </a:lvl9pPr>
          </a:lstStyle>
          <a:p/>
        </p:txBody>
      </p:sp>
      <p:sp>
        <p:nvSpPr>
          <p:cNvPr id="137" name="Google Shape;137;p18"/>
          <p:cNvSpPr txBox="1"/>
          <p:nvPr>
            <p:ph idx="10" type="dt"/>
          </p:nvPr>
        </p:nvSpPr>
        <p:spPr>
          <a:xfrm>
            <a:off x="7814452" y="379941"/>
            <a:ext cx="2910900" cy="3651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38" name="Google Shape;138;p18"/>
          <p:cNvSpPr txBox="1"/>
          <p:nvPr>
            <p:ph idx="11" type="ftr"/>
          </p:nvPr>
        </p:nvSpPr>
        <p:spPr>
          <a:xfrm>
            <a:off x="685800" y="381000"/>
            <a:ext cx="69915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39" name="Google Shape;139;p18"/>
          <p:cNvSpPr txBox="1"/>
          <p:nvPr>
            <p:ph idx="12" type="sldNum"/>
          </p:nvPr>
        </p:nvSpPr>
        <p:spPr>
          <a:xfrm>
            <a:off x="10862452" y="381000"/>
            <a:ext cx="643800" cy="3651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19" Type="http://schemas.openxmlformats.org/officeDocument/2006/relationships/theme" Target="../theme/theme1.xml"/><Relationship Id="rId6" Type="http://schemas.openxmlformats.org/officeDocument/2006/relationships/slideLayout" Target="../slideLayouts/slideLayout5.xml"/><Relationship Id="rId18" Type="http://schemas.openxmlformats.org/officeDocument/2006/relationships/slideLayout" Target="../slideLayouts/slideLayout17.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lin ang="5400012" scaled="0"/>
        </a:gradFill>
      </p:bgPr>
    </p:bg>
    <p:spTree>
      <p:nvGrpSpPr>
        <p:cNvPr id="5" name="Shape 5"/>
        <p:cNvGrpSpPr/>
        <p:nvPr/>
      </p:nvGrpSpPr>
      <p:grpSpPr>
        <a:xfrm>
          <a:off x="0" y="0"/>
          <a:ext cx="0" cy="0"/>
          <a:chOff x="0" y="0"/>
          <a:chExt cx="0" cy="0"/>
        </a:xfrm>
      </p:grpSpPr>
      <p:pic>
        <p:nvPicPr>
          <p:cNvPr descr="C0-HD-TOP.png" id="6" name="Google Shape;6;p1"/>
          <p:cNvPicPr preferRelativeResize="0"/>
          <p:nvPr/>
        </p:nvPicPr>
        <p:blipFill rotWithShape="1">
          <a:blip r:embed="rId1">
            <a:alphaModFix/>
          </a:blip>
          <a:srcRect b="0" l="0" r="0" t="0"/>
          <a:stretch/>
        </p:blipFill>
        <p:spPr>
          <a:xfrm>
            <a:off x="0" y="0"/>
            <a:ext cx="12192000" cy="1441450"/>
          </a:xfrm>
          <a:prstGeom prst="rect">
            <a:avLst/>
          </a:prstGeom>
          <a:noFill/>
          <a:ln>
            <a:noFill/>
          </a:ln>
        </p:spPr>
      </p:pic>
      <p:sp>
        <p:nvSpPr>
          <p:cNvPr id="7" name="Google Shape;7;p1"/>
          <p:cNvSpPr txBox="1"/>
          <p:nvPr>
            <p:ph type="title"/>
          </p:nvPr>
        </p:nvSpPr>
        <p:spPr>
          <a:xfrm>
            <a:off x="2895600" y="764373"/>
            <a:ext cx="8610600" cy="1293000"/>
          </a:xfrm>
          <a:prstGeom prst="rect">
            <a:avLst/>
          </a:prstGeom>
          <a:noFill/>
          <a:ln>
            <a:noFill/>
          </a:ln>
        </p:spPr>
        <p:txBody>
          <a:bodyPr anchorCtr="0" anchor="ctr" bIns="45700" lIns="91425" spcFirstLastPara="1" rIns="91425" wrap="square" tIns="45700">
            <a:normAutofit/>
          </a:bodyPr>
          <a:lstStyle>
            <a:lvl1pPr lvl="0" marR="0" rtl="0" algn="r">
              <a:lnSpc>
                <a:spcPct val="90000"/>
              </a:lnSpc>
              <a:spcBef>
                <a:spcPts val="0"/>
              </a:spcBef>
              <a:spcAft>
                <a:spcPts val="0"/>
              </a:spcAft>
              <a:buClr>
                <a:schemeClr val="lt1"/>
              </a:buClr>
              <a:buSzPts val="4000"/>
              <a:buFont typeface="Century Gothic"/>
              <a:buNone/>
              <a:defRPr b="0" i="0" sz="4000" u="none" cap="none" strike="noStrike">
                <a:solidFill>
                  <a:schemeClr val="lt1"/>
                </a:solidFill>
                <a:latin typeface="Century Gothic"/>
                <a:ea typeface="Century Gothic"/>
                <a:cs typeface="Century Gothic"/>
                <a:sym typeface="Century Gothic"/>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8" name="Google Shape;8;p1"/>
          <p:cNvSpPr txBox="1"/>
          <p:nvPr>
            <p:ph idx="1" type="body"/>
          </p:nvPr>
        </p:nvSpPr>
        <p:spPr>
          <a:xfrm>
            <a:off x="685800" y="2194560"/>
            <a:ext cx="10820400" cy="4024200"/>
          </a:xfrm>
          <a:prstGeom prst="rect">
            <a:avLst/>
          </a:prstGeom>
          <a:noFill/>
          <a:ln>
            <a:noFill/>
          </a:ln>
        </p:spPr>
        <p:txBody>
          <a:bodyPr anchorCtr="0" anchor="t" bIns="45700" lIns="91425" spcFirstLastPara="1" rIns="91425" wrap="square" tIns="45700">
            <a:normAutofit/>
          </a:bodyPr>
          <a:lstStyle>
            <a:lvl1pPr indent="-368300" lvl="0" marL="457200" marR="0" rtl="0" algn="l">
              <a:lnSpc>
                <a:spcPct val="90000"/>
              </a:lnSpc>
              <a:spcBef>
                <a:spcPts val="1000"/>
              </a:spcBef>
              <a:spcAft>
                <a:spcPts val="0"/>
              </a:spcAft>
              <a:buClr>
                <a:schemeClr val="lt1"/>
              </a:buClr>
              <a:buSzPts val="2200"/>
              <a:buFont typeface="Arial"/>
              <a:buChar char="•"/>
              <a:defRPr b="0" i="0" sz="2200" u="none" cap="none" strike="noStrike">
                <a:solidFill>
                  <a:schemeClr val="lt1"/>
                </a:solidFill>
                <a:latin typeface="Century Gothic"/>
                <a:ea typeface="Century Gothic"/>
                <a:cs typeface="Century Gothic"/>
                <a:sym typeface="Century Gothic"/>
              </a:defRPr>
            </a:lvl1pPr>
            <a:lvl2pPr indent="-355600" lvl="1" marL="9144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2pPr>
            <a:lvl3pPr indent="-342900" lvl="2" marL="1371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entury Gothic"/>
                <a:ea typeface="Century Gothic"/>
                <a:cs typeface="Century Gothic"/>
                <a:sym typeface="Century Gothic"/>
              </a:defRPr>
            </a:lvl3pPr>
            <a:lvl4pPr indent="-330200" lvl="3" marL="1828800" marR="0" rtl="0" algn="l">
              <a:lnSpc>
                <a:spcPct val="90000"/>
              </a:lnSpc>
              <a:spcBef>
                <a:spcPts val="500"/>
              </a:spcBef>
              <a:spcAft>
                <a:spcPts val="0"/>
              </a:spcAft>
              <a:buClr>
                <a:schemeClr val="lt1"/>
              </a:buClr>
              <a:buSzPts val="1600"/>
              <a:buFont typeface="Arial"/>
              <a:buChar char="•"/>
              <a:defRPr b="0" i="0" sz="1600" u="none" cap="none" strike="noStrike">
                <a:solidFill>
                  <a:schemeClr val="lt1"/>
                </a:solidFill>
                <a:latin typeface="Century Gothic"/>
                <a:ea typeface="Century Gothic"/>
                <a:cs typeface="Century Gothic"/>
                <a:sym typeface="Century Gothic"/>
              </a:defRPr>
            </a:lvl4pPr>
            <a:lvl5pPr indent="-330200" lvl="4" marL="2286000" marR="0" rtl="0" algn="l">
              <a:lnSpc>
                <a:spcPct val="90000"/>
              </a:lnSpc>
              <a:spcBef>
                <a:spcPts val="500"/>
              </a:spcBef>
              <a:spcAft>
                <a:spcPts val="0"/>
              </a:spcAft>
              <a:buClr>
                <a:schemeClr val="lt1"/>
              </a:buClr>
              <a:buSzPts val="1600"/>
              <a:buFont typeface="Arial"/>
              <a:buChar char="•"/>
              <a:defRPr b="0" i="0" sz="1600" u="none" cap="none" strike="noStrike">
                <a:solidFill>
                  <a:schemeClr val="lt1"/>
                </a:solidFill>
                <a:latin typeface="Century Gothic"/>
                <a:ea typeface="Century Gothic"/>
                <a:cs typeface="Century Gothic"/>
                <a:sym typeface="Century Gothic"/>
              </a:defRPr>
            </a:lvl5pPr>
            <a:lvl6pPr indent="-330200" lvl="5" marL="2743200" marR="0" rtl="0" algn="l">
              <a:lnSpc>
                <a:spcPct val="90000"/>
              </a:lnSpc>
              <a:spcBef>
                <a:spcPts val="500"/>
              </a:spcBef>
              <a:spcAft>
                <a:spcPts val="0"/>
              </a:spcAft>
              <a:buClr>
                <a:schemeClr val="lt1"/>
              </a:buClr>
              <a:buSzPts val="1600"/>
              <a:buFont typeface="Arial"/>
              <a:buChar char="•"/>
              <a:defRPr b="0" i="0" sz="1600" u="none" cap="none" strike="noStrike">
                <a:solidFill>
                  <a:schemeClr val="lt1"/>
                </a:solidFill>
                <a:latin typeface="Century Gothic"/>
                <a:ea typeface="Century Gothic"/>
                <a:cs typeface="Century Gothic"/>
                <a:sym typeface="Century Gothic"/>
              </a:defRPr>
            </a:lvl6pPr>
            <a:lvl7pPr indent="-330200" lvl="6" marL="3200400" marR="0" rtl="0" algn="l">
              <a:lnSpc>
                <a:spcPct val="90000"/>
              </a:lnSpc>
              <a:spcBef>
                <a:spcPts val="500"/>
              </a:spcBef>
              <a:spcAft>
                <a:spcPts val="0"/>
              </a:spcAft>
              <a:buClr>
                <a:schemeClr val="lt1"/>
              </a:buClr>
              <a:buSzPts val="1600"/>
              <a:buFont typeface="Arial"/>
              <a:buChar char="•"/>
              <a:defRPr b="0" i="0" sz="1600" u="none" cap="none" strike="noStrike">
                <a:solidFill>
                  <a:schemeClr val="lt1"/>
                </a:solidFill>
                <a:latin typeface="Century Gothic"/>
                <a:ea typeface="Century Gothic"/>
                <a:cs typeface="Century Gothic"/>
                <a:sym typeface="Century Gothic"/>
              </a:defRPr>
            </a:lvl7pPr>
            <a:lvl8pPr indent="-330200" lvl="7" marL="3657600" marR="0" rtl="0" algn="l">
              <a:lnSpc>
                <a:spcPct val="90000"/>
              </a:lnSpc>
              <a:spcBef>
                <a:spcPts val="500"/>
              </a:spcBef>
              <a:spcAft>
                <a:spcPts val="0"/>
              </a:spcAft>
              <a:buClr>
                <a:schemeClr val="lt1"/>
              </a:buClr>
              <a:buSzPts val="1600"/>
              <a:buFont typeface="Arial"/>
              <a:buChar char="•"/>
              <a:defRPr b="0" i="0" sz="1600" u="none" cap="none" strike="noStrike">
                <a:solidFill>
                  <a:schemeClr val="lt1"/>
                </a:solidFill>
                <a:latin typeface="Century Gothic"/>
                <a:ea typeface="Century Gothic"/>
                <a:cs typeface="Century Gothic"/>
                <a:sym typeface="Century Gothic"/>
              </a:defRPr>
            </a:lvl8pPr>
            <a:lvl9pPr indent="-330200" lvl="8" marL="4114800" marR="0" rtl="0" algn="l">
              <a:lnSpc>
                <a:spcPct val="90000"/>
              </a:lnSpc>
              <a:spcBef>
                <a:spcPts val="500"/>
              </a:spcBef>
              <a:spcAft>
                <a:spcPts val="0"/>
              </a:spcAft>
              <a:buClr>
                <a:schemeClr val="lt1"/>
              </a:buClr>
              <a:buSzPts val="1600"/>
              <a:buFont typeface="Arial"/>
              <a:buChar char="•"/>
              <a:defRPr b="0" i="0" sz="1600" u="none" cap="none" strike="noStrike">
                <a:solidFill>
                  <a:schemeClr val="lt1"/>
                </a:solidFill>
                <a:latin typeface="Century Gothic"/>
                <a:ea typeface="Century Gothic"/>
                <a:cs typeface="Century Gothic"/>
                <a:sym typeface="Century Gothic"/>
              </a:defRPr>
            </a:lvl9pPr>
          </a:lstStyle>
          <a:p/>
        </p:txBody>
      </p:sp>
      <p:sp>
        <p:nvSpPr>
          <p:cNvPr id="9" name="Google Shape;9;p1"/>
          <p:cNvSpPr txBox="1"/>
          <p:nvPr>
            <p:ph idx="10" type="dt"/>
          </p:nvPr>
        </p:nvSpPr>
        <p:spPr>
          <a:xfrm>
            <a:off x="8595360" y="6356350"/>
            <a:ext cx="2910900" cy="365100"/>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1050" u="none" cap="none" strike="noStrike">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10" name="Google Shape;10;p1"/>
          <p:cNvSpPr txBox="1"/>
          <p:nvPr>
            <p:ph idx="11" type="ftr"/>
          </p:nvPr>
        </p:nvSpPr>
        <p:spPr>
          <a:xfrm>
            <a:off x="685800" y="6355845"/>
            <a:ext cx="7772400" cy="3651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050" u="none" cap="none" strike="noStrike">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11" name="Google Shape;11;p1"/>
          <p:cNvSpPr txBox="1"/>
          <p:nvPr>
            <p:ph idx="12" type="sldNum"/>
          </p:nvPr>
        </p:nvSpPr>
        <p:spPr>
          <a:xfrm>
            <a:off x="8763000" y="381000"/>
            <a:ext cx="27432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050" u="none" cap="none" strike="noStrike">
                <a:solidFill>
                  <a:schemeClr val="lt1"/>
                </a:solidFill>
                <a:latin typeface="Century Gothic"/>
                <a:ea typeface="Century Gothic"/>
                <a:cs typeface="Century Gothic"/>
                <a:sym typeface="Century Gothic"/>
              </a:defRPr>
            </a:lvl1pPr>
            <a:lvl2pPr indent="0" lvl="1" marL="0" marR="0" rtl="0" algn="r">
              <a:spcBef>
                <a:spcPts val="0"/>
              </a:spcBef>
              <a:buNone/>
              <a:defRPr b="0" i="0" sz="1050" u="none" cap="none" strike="noStrike">
                <a:solidFill>
                  <a:schemeClr val="lt1"/>
                </a:solidFill>
                <a:latin typeface="Century Gothic"/>
                <a:ea typeface="Century Gothic"/>
                <a:cs typeface="Century Gothic"/>
                <a:sym typeface="Century Gothic"/>
              </a:defRPr>
            </a:lvl2pPr>
            <a:lvl3pPr indent="0" lvl="2" marL="0" marR="0" rtl="0" algn="r">
              <a:spcBef>
                <a:spcPts val="0"/>
              </a:spcBef>
              <a:buNone/>
              <a:defRPr b="0" i="0" sz="1050" u="none" cap="none" strike="noStrike">
                <a:solidFill>
                  <a:schemeClr val="lt1"/>
                </a:solidFill>
                <a:latin typeface="Century Gothic"/>
                <a:ea typeface="Century Gothic"/>
                <a:cs typeface="Century Gothic"/>
                <a:sym typeface="Century Gothic"/>
              </a:defRPr>
            </a:lvl3pPr>
            <a:lvl4pPr indent="0" lvl="3" marL="0" marR="0" rtl="0" algn="r">
              <a:spcBef>
                <a:spcPts val="0"/>
              </a:spcBef>
              <a:buNone/>
              <a:defRPr b="0" i="0" sz="1050" u="none" cap="none" strike="noStrike">
                <a:solidFill>
                  <a:schemeClr val="lt1"/>
                </a:solidFill>
                <a:latin typeface="Century Gothic"/>
                <a:ea typeface="Century Gothic"/>
                <a:cs typeface="Century Gothic"/>
                <a:sym typeface="Century Gothic"/>
              </a:defRPr>
            </a:lvl4pPr>
            <a:lvl5pPr indent="0" lvl="4" marL="0" marR="0" rtl="0" algn="r">
              <a:spcBef>
                <a:spcPts val="0"/>
              </a:spcBef>
              <a:buNone/>
              <a:defRPr b="0" i="0" sz="1050" u="none" cap="none" strike="noStrike">
                <a:solidFill>
                  <a:schemeClr val="lt1"/>
                </a:solidFill>
                <a:latin typeface="Century Gothic"/>
                <a:ea typeface="Century Gothic"/>
                <a:cs typeface="Century Gothic"/>
                <a:sym typeface="Century Gothic"/>
              </a:defRPr>
            </a:lvl5pPr>
            <a:lvl6pPr indent="0" lvl="5" marL="0" marR="0" rtl="0" algn="r">
              <a:spcBef>
                <a:spcPts val="0"/>
              </a:spcBef>
              <a:buNone/>
              <a:defRPr b="0" i="0" sz="1050" u="none" cap="none" strike="noStrike">
                <a:solidFill>
                  <a:schemeClr val="lt1"/>
                </a:solidFill>
                <a:latin typeface="Century Gothic"/>
                <a:ea typeface="Century Gothic"/>
                <a:cs typeface="Century Gothic"/>
                <a:sym typeface="Century Gothic"/>
              </a:defRPr>
            </a:lvl6pPr>
            <a:lvl7pPr indent="0" lvl="6" marL="0" marR="0" rtl="0" algn="r">
              <a:spcBef>
                <a:spcPts val="0"/>
              </a:spcBef>
              <a:buNone/>
              <a:defRPr b="0" i="0" sz="1050" u="none" cap="none" strike="noStrike">
                <a:solidFill>
                  <a:schemeClr val="lt1"/>
                </a:solidFill>
                <a:latin typeface="Century Gothic"/>
                <a:ea typeface="Century Gothic"/>
                <a:cs typeface="Century Gothic"/>
                <a:sym typeface="Century Gothic"/>
              </a:defRPr>
            </a:lvl7pPr>
            <a:lvl8pPr indent="0" lvl="7" marL="0" marR="0" rtl="0" algn="r">
              <a:spcBef>
                <a:spcPts val="0"/>
              </a:spcBef>
              <a:buNone/>
              <a:defRPr b="0" i="0" sz="1050" u="none" cap="none" strike="noStrike">
                <a:solidFill>
                  <a:schemeClr val="lt1"/>
                </a:solidFill>
                <a:latin typeface="Century Gothic"/>
                <a:ea typeface="Century Gothic"/>
                <a:cs typeface="Century Gothic"/>
                <a:sym typeface="Century Gothic"/>
              </a:defRPr>
            </a:lvl8pPr>
            <a:lvl9pPr indent="0" lvl="8" marL="0" marR="0" rtl="0" algn="r">
              <a:spcBef>
                <a:spcPts val="0"/>
              </a:spcBef>
              <a:buNone/>
              <a:defRPr b="0" i="0" sz="105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Lst>
  <mc:AlternateContent>
    <mc:Choice Requires="p14">
      <p:transition spd="slow" p14:dur="1000">
        <p14:prism dir="l"/>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0.png"/><Relationship Id="rId4" Type="http://schemas.openxmlformats.org/officeDocument/2006/relationships/image" Target="../media/image8.png"/><Relationship Id="rId5"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2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7.xml"/><Relationship Id="rId3" Type="http://schemas.openxmlformats.org/officeDocument/2006/relationships/image" Target="../media/image20.png"/><Relationship Id="rId4" Type="http://schemas.openxmlformats.org/officeDocument/2006/relationships/image" Target="../media/image21.png"/><Relationship Id="rId5" Type="http://schemas.openxmlformats.org/officeDocument/2006/relationships/image" Target="../media/image1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8.xml"/><Relationship Id="rId3"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9.xml"/><Relationship Id="rId3"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0.xml"/><Relationship Id="rId3" Type="http://schemas.openxmlformats.org/officeDocument/2006/relationships/image" Target="../media/image1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7.png"/><Relationship Id="rId4" Type="http://schemas.openxmlformats.org/officeDocument/2006/relationships/image" Target="../media/image9.png"/><Relationship Id="rId5" Type="http://schemas.openxmlformats.org/officeDocument/2006/relationships/image" Target="../media/image1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2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image" Target="../media/image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1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hyperlink" Target="https://docs.google.com/document/d/1Kvl1UjPs7yBLrfJXdmgXCC9GRStWivTG/edit?usp=share_link&amp;ouid=107893189325459988038&amp;rtpof=true&amp;sd=true" TargetMode="External"/><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 Id="rId3" Type="http://schemas.openxmlformats.org/officeDocument/2006/relationships/hyperlink" Target="https://docs.google.com/document/d/1FuJ2bnZsHd7hiSuXNuqDxRxsDe6d6zSd/edit?usp=share_link&amp;ouid=107893189325459988038&amp;rtpof=true&amp;sd=true" TargetMode="External"/><Relationship Id="rId4" Type="http://schemas.openxmlformats.org/officeDocument/2006/relationships/hyperlink" Target="https://docs.google.com/document/d/1rrPwzwdMbB-WoTz5d2X6FmoY_542XqeT/edit?usp=share_link&amp;ouid=107893189325459988038&amp;rtpof=true&amp;sd=true" TargetMode="External"/><Relationship Id="rId5" Type="http://schemas.openxmlformats.org/officeDocument/2006/relationships/hyperlink" Target="https://docs.google.com/document/d/1CjXERzby69KX201NPR0quPG-tshoOW6f/edit?usp=share_link&amp;ouid=107893189325459988038&amp;rtpof=true&amp;sd=true" TargetMode="External"/><Relationship Id="rId6" Type="http://schemas.openxmlformats.org/officeDocument/2006/relationships/hyperlink" Target="https://docs.google.com/document/d/1kbNrCCWTAHNG1c6wSW_gyswLVAJPBQC8/edit?usp=share_link&amp;ouid=107893189325459988038&amp;rtpof=true&amp;sd=true"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hyperlink" Target="https://docs.google.com/document/d/1Guuqz3eurQPezMNhyGQmob-romHB5mEO/edit?usp=sharing&amp;ouid=100162752266338075515&amp;rtpof=true&amp;sd=true" TargetMode="External"/><Relationship Id="rId4" Type="http://schemas.openxmlformats.org/officeDocument/2006/relationships/hyperlink" Target="https://drive.google.com/file/d/1WbbujZULn06VHxxjDnYvgO6sxA87eC3x/view?usp=share_link"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 Id="rId3" Type="http://schemas.openxmlformats.org/officeDocument/2006/relationships/hyperlink" Target="https://www.istruzione.it/valutazione-scuola-primaria/index.html" TargetMode="External"/><Relationship Id="rId4" Type="http://schemas.openxmlformats.org/officeDocument/2006/relationships/hyperlink" Target="https://www.miur.gov.it/valutazione"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7.xml"/><Relationship Id="rId3" Type="http://schemas.openxmlformats.org/officeDocument/2006/relationships/image" Target="../media/image22.png"/><Relationship Id="rId4" Type="http://schemas.openxmlformats.org/officeDocument/2006/relationships/image" Target="../media/image4.png"/><Relationship Id="rId5" Type="http://schemas.openxmlformats.org/officeDocument/2006/relationships/image" Target="../media/image13.png"/><Relationship Id="rId6"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19"/>
          <p:cNvSpPr txBox="1"/>
          <p:nvPr>
            <p:ph type="ctrTitle"/>
          </p:nvPr>
        </p:nvSpPr>
        <p:spPr>
          <a:xfrm>
            <a:off x="1371600" y="1669150"/>
            <a:ext cx="7977600" cy="1825200"/>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lt1"/>
              </a:buClr>
              <a:buSzPts val="6000"/>
              <a:buFont typeface="Century Gothic"/>
              <a:buNone/>
            </a:pPr>
            <a:r>
              <a:rPr b="1" lang="en-US" sz="6600">
                <a:solidFill>
                  <a:srgbClr val="0D7A64"/>
                </a:solidFill>
              </a:rPr>
              <a:t>Valutare </a:t>
            </a:r>
            <a:endParaRPr b="1" sz="6600">
              <a:solidFill>
                <a:srgbClr val="0D7A64"/>
              </a:solidFill>
            </a:endParaRPr>
          </a:p>
          <a:p>
            <a:pPr indent="0" lvl="0" marL="0" rtl="0" algn="l">
              <a:lnSpc>
                <a:spcPct val="90000"/>
              </a:lnSpc>
              <a:spcBef>
                <a:spcPts val="0"/>
              </a:spcBef>
              <a:spcAft>
                <a:spcPts val="0"/>
              </a:spcAft>
              <a:buClr>
                <a:schemeClr val="lt1"/>
              </a:buClr>
              <a:buSzPts val="6000"/>
              <a:buFont typeface="Century Gothic"/>
              <a:buNone/>
            </a:pPr>
            <a:r>
              <a:rPr b="1" lang="en-US" sz="6600">
                <a:solidFill>
                  <a:srgbClr val="0D7A64"/>
                </a:solidFill>
              </a:rPr>
              <a:t>per apprendere</a:t>
            </a:r>
            <a:endParaRPr b="1" sz="6600">
              <a:solidFill>
                <a:srgbClr val="0D7A64"/>
              </a:solidFill>
            </a:endParaRPr>
          </a:p>
        </p:txBody>
      </p:sp>
      <p:sp>
        <p:nvSpPr>
          <p:cNvPr id="145" name="Google Shape;145;p19"/>
          <p:cNvSpPr txBox="1"/>
          <p:nvPr>
            <p:ph idx="1" type="subTitle"/>
          </p:nvPr>
        </p:nvSpPr>
        <p:spPr>
          <a:xfrm>
            <a:off x="1420450" y="3805875"/>
            <a:ext cx="9448800" cy="6975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lt1"/>
              </a:buClr>
              <a:buSzPts val="2000"/>
              <a:buNone/>
            </a:pPr>
            <a:r>
              <a:rPr b="1" lang="en-US">
                <a:solidFill>
                  <a:srgbClr val="0D7A64"/>
                </a:solidFill>
              </a:rPr>
              <a:t>La nuova valutazione descrittiva nella scuola primaria</a:t>
            </a:r>
            <a:endParaRPr b="1">
              <a:solidFill>
                <a:srgbClr val="0D7A64"/>
              </a:solidFill>
            </a:endParaRPr>
          </a:p>
          <a:p>
            <a:pPr indent="0" lvl="0" marL="0" rtl="0" algn="l">
              <a:lnSpc>
                <a:spcPct val="90000"/>
              </a:lnSpc>
              <a:spcBef>
                <a:spcPts val="0"/>
              </a:spcBef>
              <a:spcAft>
                <a:spcPts val="0"/>
              </a:spcAft>
              <a:buClr>
                <a:schemeClr val="lt1"/>
              </a:buClr>
              <a:buSzPts val="2000"/>
              <a:buNone/>
            </a:pPr>
            <a:r>
              <a:rPr b="1" lang="en-US">
                <a:solidFill>
                  <a:srgbClr val="0D7A64"/>
                </a:solidFill>
              </a:rPr>
              <a:t>O.M. 172/2020</a:t>
            </a:r>
            <a:endParaRPr b="1">
              <a:solidFill>
                <a:srgbClr val="0D7A64"/>
              </a:solidFill>
            </a:endParaRPr>
          </a:p>
        </p:txBody>
      </p:sp>
      <p:sp>
        <p:nvSpPr>
          <p:cNvPr id="146" name="Google Shape;146;p19"/>
          <p:cNvSpPr txBox="1"/>
          <p:nvPr/>
        </p:nvSpPr>
        <p:spPr>
          <a:xfrm>
            <a:off x="8141950" y="232075"/>
            <a:ext cx="30000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800">
                <a:solidFill>
                  <a:srgbClr val="0D7A64"/>
                </a:solidFill>
              </a:rPr>
              <a:t>I.C. Iqbal Masih - Malnate</a:t>
            </a:r>
            <a:endParaRPr b="1" sz="1800">
              <a:solidFill>
                <a:srgbClr val="0D7A64"/>
              </a:solidFill>
            </a:endParaRPr>
          </a:p>
          <a:p>
            <a:pPr indent="0" lvl="0" marL="0" rtl="0" algn="l">
              <a:spcBef>
                <a:spcPts val="0"/>
              </a:spcBef>
              <a:spcAft>
                <a:spcPts val="0"/>
              </a:spcAft>
              <a:buNone/>
            </a:pPr>
            <a:r>
              <a:rPr b="1" lang="en-US" sz="1800">
                <a:solidFill>
                  <a:srgbClr val="0D7A64"/>
                </a:solidFill>
              </a:rPr>
              <a:t>I.C. Galilei- Busto Arsizio</a:t>
            </a:r>
            <a:endParaRPr b="1" sz="1800">
              <a:solidFill>
                <a:srgbClr val="0D7A64"/>
              </a:solidFill>
            </a:endParaRPr>
          </a:p>
        </p:txBody>
      </p:sp>
      <p:pic>
        <p:nvPicPr>
          <p:cNvPr id="147" name="Google Shape;147;p19"/>
          <p:cNvPicPr preferRelativeResize="0"/>
          <p:nvPr/>
        </p:nvPicPr>
        <p:blipFill>
          <a:blip r:embed="rId3">
            <a:alphaModFix/>
          </a:blip>
          <a:stretch>
            <a:fillRect/>
          </a:stretch>
        </p:blipFill>
        <p:spPr>
          <a:xfrm>
            <a:off x="6278999" y="234375"/>
            <a:ext cx="1862950" cy="904950"/>
          </a:xfrm>
          <a:prstGeom prst="rect">
            <a:avLst/>
          </a:prstGeom>
          <a:noFill/>
          <a:ln>
            <a:noFill/>
          </a:ln>
          <a:effectLst>
            <a:outerShdw blurRad="57150" rotWithShape="0" algn="bl" dist="19050">
              <a:srgbClr val="000000">
                <a:alpha val="70000"/>
              </a:srgbClr>
            </a:outerShdw>
          </a:effectLst>
        </p:spPr>
      </p:pic>
      <p:pic>
        <p:nvPicPr>
          <p:cNvPr id="148" name="Google Shape;148;p19"/>
          <p:cNvPicPr preferRelativeResize="0"/>
          <p:nvPr/>
        </p:nvPicPr>
        <p:blipFill>
          <a:blip r:embed="rId4">
            <a:alphaModFix/>
          </a:blip>
          <a:stretch>
            <a:fillRect/>
          </a:stretch>
        </p:blipFill>
        <p:spPr>
          <a:xfrm>
            <a:off x="10953518" y="234375"/>
            <a:ext cx="1149457" cy="904950"/>
          </a:xfrm>
          <a:prstGeom prst="rect">
            <a:avLst/>
          </a:prstGeom>
          <a:noFill/>
          <a:ln>
            <a:noFill/>
          </a:ln>
          <a:effectLst>
            <a:outerShdw blurRad="57150" rotWithShape="0" algn="bl" dist="19050">
              <a:srgbClr val="000000">
                <a:alpha val="74000"/>
              </a:srgbClr>
            </a:outerShdw>
          </a:effectLst>
        </p:spPr>
      </p:pic>
      <p:sp>
        <p:nvSpPr>
          <p:cNvPr id="149" name="Google Shape;149;p19"/>
          <p:cNvSpPr txBox="1"/>
          <p:nvPr>
            <p:ph idx="1" type="subTitle"/>
          </p:nvPr>
        </p:nvSpPr>
        <p:spPr>
          <a:xfrm>
            <a:off x="1488825" y="4620600"/>
            <a:ext cx="6522000" cy="697500"/>
          </a:xfrm>
          <a:prstGeom prst="rect">
            <a:avLst/>
          </a:prstGeom>
          <a:noFill/>
          <a:ln>
            <a:noFill/>
          </a:ln>
        </p:spPr>
        <p:txBody>
          <a:bodyPr anchorCtr="0" anchor="t" bIns="45700" lIns="91425" spcFirstLastPara="1" rIns="91425" wrap="square" tIns="45700">
            <a:normAutofit/>
          </a:bodyPr>
          <a:lstStyle/>
          <a:p>
            <a:pPr indent="0" lvl="0" marL="0" rtl="0" algn="r">
              <a:lnSpc>
                <a:spcPct val="90000"/>
              </a:lnSpc>
              <a:spcBef>
                <a:spcPts val="0"/>
              </a:spcBef>
              <a:spcAft>
                <a:spcPts val="0"/>
              </a:spcAft>
              <a:buClr>
                <a:schemeClr val="lt1"/>
              </a:buClr>
              <a:buSzPts val="2000"/>
              <a:buNone/>
            </a:pPr>
            <a:r>
              <a:rPr b="1" lang="en-US" sz="3000">
                <a:solidFill>
                  <a:srgbClr val="0D7A64"/>
                </a:solidFill>
              </a:rPr>
              <a:t>ESEMPI PRATICI</a:t>
            </a:r>
            <a:endParaRPr b="1" sz="3000">
              <a:solidFill>
                <a:srgbClr val="0D7A64"/>
              </a:solidFill>
            </a:endParaRPr>
          </a:p>
        </p:txBody>
      </p:sp>
      <p:pic>
        <p:nvPicPr>
          <p:cNvPr id="150" name="Google Shape;150;p19"/>
          <p:cNvPicPr preferRelativeResize="0"/>
          <p:nvPr/>
        </p:nvPicPr>
        <p:blipFill>
          <a:blip r:embed="rId5">
            <a:alphaModFix/>
          </a:blip>
          <a:stretch>
            <a:fillRect/>
          </a:stretch>
        </p:blipFill>
        <p:spPr>
          <a:xfrm>
            <a:off x="9934250" y="1269800"/>
            <a:ext cx="2168736" cy="10083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5"/>
                                        </p:tgtEl>
                                        <p:attrNameLst>
                                          <p:attrName>style.visibility</p:attrName>
                                        </p:attrNameLst>
                                      </p:cBhvr>
                                      <p:to>
                                        <p:strVal val="visible"/>
                                      </p:to>
                                    </p:set>
                                    <p:animEffect filter="fade" transition="in">
                                      <p:cBhvr>
                                        <p:cTn dur="1000"/>
                                        <p:tgtEl>
                                          <p:spTgt spid="14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20"/>
          <p:cNvSpPr txBox="1"/>
          <p:nvPr>
            <p:ph type="title"/>
          </p:nvPr>
        </p:nvSpPr>
        <p:spPr>
          <a:xfrm>
            <a:off x="2895600" y="764373"/>
            <a:ext cx="8610600" cy="1293000"/>
          </a:xfrm>
          <a:prstGeom prst="rect">
            <a:avLst/>
          </a:prstGeom>
        </p:spPr>
        <p:txBody>
          <a:bodyPr anchorCtr="0" anchor="ctr" bIns="45700" lIns="91425" spcFirstLastPara="1" rIns="91425" wrap="square" tIns="45700">
            <a:normAutofit/>
          </a:bodyPr>
          <a:lstStyle/>
          <a:p>
            <a:pPr indent="0" lvl="0" marL="0" rtl="0" algn="r">
              <a:spcBef>
                <a:spcPts val="0"/>
              </a:spcBef>
              <a:spcAft>
                <a:spcPts val="0"/>
              </a:spcAft>
              <a:buNone/>
            </a:pPr>
            <a:r>
              <a:rPr b="1" lang="en-US">
                <a:solidFill>
                  <a:srgbClr val="0D7A64"/>
                </a:solidFill>
              </a:rPr>
              <a:t>DI COSA PARLEREMO OGGI</a:t>
            </a:r>
            <a:endParaRPr b="1">
              <a:solidFill>
                <a:srgbClr val="0D7A64"/>
              </a:solidFill>
            </a:endParaRPr>
          </a:p>
        </p:txBody>
      </p:sp>
      <p:sp>
        <p:nvSpPr>
          <p:cNvPr id="156" name="Google Shape;156;p20"/>
          <p:cNvSpPr txBox="1"/>
          <p:nvPr>
            <p:ph idx="1" type="body"/>
          </p:nvPr>
        </p:nvSpPr>
        <p:spPr>
          <a:xfrm>
            <a:off x="685800" y="2328801"/>
            <a:ext cx="10820400" cy="524100"/>
          </a:xfrm>
          <a:prstGeom prst="rect">
            <a:avLst/>
          </a:prstGeom>
        </p:spPr>
        <p:txBody>
          <a:bodyPr anchorCtr="0" anchor="t" bIns="45700" lIns="91425" spcFirstLastPara="1" rIns="91425" wrap="square" tIns="45700">
            <a:noAutofit/>
          </a:bodyPr>
          <a:lstStyle/>
          <a:p>
            <a:pPr indent="0" lvl="0" marL="0" rtl="0" algn="l">
              <a:spcBef>
                <a:spcPts val="1000"/>
              </a:spcBef>
              <a:spcAft>
                <a:spcPts val="0"/>
              </a:spcAft>
              <a:buNone/>
            </a:pPr>
            <a:r>
              <a:rPr b="1" lang="en-US" sz="2600">
                <a:solidFill>
                  <a:srgbClr val="0D7A64"/>
                </a:solidFill>
              </a:rPr>
              <a:t>VALUTAZIONE nella scuola primaria, esattamente:</a:t>
            </a:r>
            <a:endParaRPr b="1" sz="2600">
              <a:solidFill>
                <a:srgbClr val="0D7A64"/>
              </a:solidFill>
            </a:endParaRPr>
          </a:p>
          <a:p>
            <a:pPr indent="0" lvl="0" marL="0" rtl="0" algn="l">
              <a:spcBef>
                <a:spcPts val="1000"/>
              </a:spcBef>
              <a:spcAft>
                <a:spcPts val="0"/>
              </a:spcAft>
              <a:buNone/>
            </a:pPr>
            <a:r>
              <a:t/>
            </a:r>
            <a:endParaRPr b="1">
              <a:solidFill>
                <a:schemeClr val="accent5"/>
              </a:solidFill>
            </a:endParaRPr>
          </a:p>
        </p:txBody>
      </p:sp>
      <p:sp>
        <p:nvSpPr>
          <p:cNvPr id="157" name="Google Shape;157;p20"/>
          <p:cNvSpPr txBox="1"/>
          <p:nvPr>
            <p:ph idx="1" type="body"/>
          </p:nvPr>
        </p:nvSpPr>
        <p:spPr>
          <a:xfrm>
            <a:off x="3512000" y="2660200"/>
            <a:ext cx="6355500" cy="3157200"/>
          </a:xfrm>
          <a:prstGeom prst="rect">
            <a:avLst/>
          </a:prstGeom>
        </p:spPr>
        <p:txBody>
          <a:bodyPr anchorCtr="0" anchor="t" bIns="45700" lIns="91425" spcFirstLastPara="1" rIns="91425" wrap="square" tIns="45700">
            <a:noAutofit/>
          </a:bodyPr>
          <a:lstStyle/>
          <a:p>
            <a:pPr indent="0" lvl="0" marL="0" rtl="0" algn="l">
              <a:spcBef>
                <a:spcPts val="1000"/>
              </a:spcBef>
              <a:spcAft>
                <a:spcPts val="0"/>
              </a:spcAft>
              <a:buNone/>
            </a:pPr>
            <a:r>
              <a:t/>
            </a:r>
            <a:endParaRPr u="sng">
              <a:solidFill>
                <a:srgbClr val="18AB8D"/>
              </a:solidFill>
            </a:endParaRPr>
          </a:p>
          <a:p>
            <a:pPr indent="-450850" lvl="0" marL="457200" rtl="0" algn="l">
              <a:lnSpc>
                <a:spcPct val="115000"/>
              </a:lnSpc>
              <a:spcBef>
                <a:spcPts val="1000"/>
              </a:spcBef>
              <a:spcAft>
                <a:spcPts val="0"/>
              </a:spcAft>
              <a:buClr>
                <a:srgbClr val="0D7A64"/>
              </a:buClr>
              <a:buSzPts val="3500"/>
              <a:buChar char="•"/>
            </a:pPr>
            <a:r>
              <a:rPr b="1" lang="en-US" sz="3500" u="sng">
                <a:solidFill>
                  <a:srgbClr val="0D7A64"/>
                </a:solidFill>
              </a:rPr>
              <a:t>OM 172 in poche parole</a:t>
            </a:r>
            <a:endParaRPr b="1" sz="3500" u="sng">
              <a:solidFill>
                <a:srgbClr val="0D7A64"/>
              </a:solidFill>
            </a:endParaRPr>
          </a:p>
          <a:p>
            <a:pPr indent="-450850" lvl="0" marL="457200" rtl="0" algn="l">
              <a:lnSpc>
                <a:spcPct val="115000"/>
              </a:lnSpc>
              <a:spcBef>
                <a:spcPts val="0"/>
              </a:spcBef>
              <a:spcAft>
                <a:spcPts val="0"/>
              </a:spcAft>
              <a:buClr>
                <a:srgbClr val="0D7A64"/>
              </a:buClr>
              <a:buSzPts val="3500"/>
              <a:buChar char="•"/>
            </a:pPr>
            <a:r>
              <a:rPr b="1" lang="en-US" sz="3500" u="sng">
                <a:solidFill>
                  <a:srgbClr val="0D7A64"/>
                </a:solidFill>
              </a:rPr>
              <a:t>Creare un feedback</a:t>
            </a:r>
            <a:endParaRPr b="1" sz="3500" u="sng">
              <a:solidFill>
                <a:srgbClr val="0D7A64"/>
              </a:solidFill>
            </a:endParaRPr>
          </a:p>
          <a:p>
            <a:pPr indent="-450850" lvl="0" marL="457200" rtl="0" algn="l">
              <a:lnSpc>
                <a:spcPct val="115000"/>
              </a:lnSpc>
              <a:spcBef>
                <a:spcPts val="0"/>
              </a:spcBef>
              <a:spcAft>
                <a:spcPts val="0"/>
              </a:spcAft>
              <a:buClr>
                <a:srgbClr val="0D7A64"/>
              </a:buClr>
              <a:buSzPts val="3500"/>
              <a:buChar char="•"/>
            </a:pPr>
            <a:r>
              <a:rPr b="1" lang="en-US" sz="3500" u="sng">
                <a:solidFill>
                  <a:srgbClr val="0D7A64"/>
                </a:solidFill>
              </a:rPr>
              <a:t>Impostare una prova</a:t>
            </a:r>
            <a:endParaRPr b="1" sz="3500" u="sng">
              <a:solidFill>
                <a:srgbClr val="0D7A64"/>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56"/>
                                        </p:tgtEl>
                                        <p:attrNameLst>
                                          <p:attrName>style.visibility</p:attrName>
                                        </p:attrNameLst>
                                      </p:cBhvr>
                                      <p:to>
                                        <p:strVal val="visible"/>
                                      </p:to>
                                    </p:set>
                                    <p:anim calcmode="lin" valueType="num">
                                      <p:cBhvr additive="base">
                                        <p:cTn dur="1000"/>
                                        <p:tgtEl>
                                          <p:spTgt spid="156"/>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7">
                                            <p:txEl>
                                              <p:pRg end="0" st="0"/>
                                            </p:txEl>
                                          </p:spTgt>
                                        </p:tgtEl>
                                        <p:attrNameLst>
                                          <p:attrName>style.visibility</p:attrName>
                                        </p:attrNameLst>
                                      </p:cBhvr>
                                      <p:to>
                                        <p:strVal val="visible"/>
                                      </p:to>
                                    </p:set>
                                    <p:animEffect filter="fade" transition="in">
                                      <p:cBhvr>
                                        <p:cTn dur="1000"/>
                                        <p:tgtEl>
                                          <p:spTgt spid="15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7">
                                            <p:txEl>
                                              <p:pRg end="1" st="1"/>
                                            </p:txEl>
                                          </p:spTgt>
                                        </p:tgtEl>
                                        <p:attrNameLst>
                                          <p:attrName>style.visibility</p:attrName>
                                        </p:attrNameLst>
                                      </p:cBhvr>
                                      <p:to>
                                        <p:strVal val="visible"/>
                                      </p:to>
                                    </p:set>
                                    <p:animEffect filter="fade" transition="in">
                                      <p:cBhvr>
                                        <p:cTn dur="1000"/>
                                        <p:tgtEl>
                                          <p:spTgt spid="157">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7">
                                            <p:txEl>
                                              <p:pRg end="2" st="2"/>
                                            </p:txEl>
                                          </p:spTgt>
                                        </p:tgtEl>
                                        <p:attrNameLst>
                                          <p:attrName>style.visibility</p:attrName>
                                        </p:attrNameLst>
                                      </p:cBhvr>
                                      <p:to>
                                        <p:strVal val="visible"/>
                                      </p:to>
                                    </p:set>
                                    <p:animEffect filter="fade" transition="in">
                                      <p:cBhvr>
                                        <p:cTn dur="1000"/>
                                        <p:tgtEl>
                                          <p:spTgt spid="157">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7">
                                            <p:txEl>
                                              <p:pRg end="3" st="3"/>
                                            </p:txEl>
                                          </p:spTgt>
                                        </p:tgtEl>
                                        <p:attrNameLst>
                                          <p:attrName>style.visibility</p:attrName>
                                        </p:attrNameLst>
                                      </p:cBhvr>
                                      <p:to>
                                        <p:strVal val="visible"/>
                                      </p:to>
                                    </p:set>
                                    <p:animEffect filter="fade" transition="in">
                                      <p:cBhvr>
                                        <p:cTn dur="1000"/>
                                        <p:tgtEl>
                                          <p:spTgt spid="157">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21"/>
          <p:cNvSpPr txBox="1"/>
          <p:nvPr>
            <p:ph type="title"/>
          </p:nvPr>
        </p:nvSpPr>
        <p:spPr>
          <a:xfrm>
            <a:off x="2895600" y="764373"/>
            <a:ext cx="8610600" cy="1293000"/>
          </a:xfrm>
          <a:prstGeom prst="rect">
            <a:avLst/>
          </a:prstGeom>
        </p:spPr>
        <p:txBody>
          <a:bodyPr anchorCtr="0" anchor="ctr" bIns="45700" lIns="91425" spcFirstLastPara="1" rIns="91425" wrap="square" tIns="45700">
            <a:normAutofit/>
          </a:bodyPr>
          <a:lstStyle/>
          <a:p>
            <a:pPr indent="0" lvl="0" marL="0" rtl="0" algn="r">
              <a:spcBef>
                <a:spcPts val="0"/>
              </a:spcBef>
              <a:spcAft>
                <a:spcPts val="0"/>
              </a:spcAft>
              <a:buNone/>
            </a:pPr>
            <a:r>
              <a:rPr b="1" lang="en-US">
                <a:solidFill>
                  <a:srgbClr val="0D7A64"/>
                </a:solidFill>
              </a:rPr>
              <a:t>Per conoscerci…giochiamo insieme</a:t>
            </a:r>
            <a:endParaRPr b="1">
              <a:solidFill>
                <a:srgbClr val="0D7A64"/>
              </a:solidFill>
            </a:endParaRPr>
          </a:p>
        </p:txBody>
      </p:sp>
      <p:sp>
        <p:nvSpPr>
          <p:cNvPr id="163" name="Google Shape;163;p21"/>
          <p:cNvSpPr txBox="1"/>
          <p:nvPr>
            <p:ph idx="1" type="body"/>
          </p:nvPr>
        </p:nvSpPr>
        <p:spPr>
          <a:xfrm>
            <a:off x="685800" y="2194560"/>
            <a:ext cx="10820400" cy="4024200"/>
          </a:xfrm>
          <a:prstGeom prst="rect">
            <a:avLst/>
          </a:prstGeom>
        </p:spPr>
        <p:txBody>
          <a:bodyPr anchorCtr="0" anchor="t" bIns="45700" lIns="91425" spcFirstLastPara="1" rIns="91425" wrap="square" tIns="45700">
            <a:normAutofit lnSpcReduction="10000"/>
          </a:bodyPr>
          <a:lstStyle/>
          <a:p>
            <a:pPr indent="0" lvl="0" marL="0" rtl="0" algn="l">
              <a:spcBef>
                <a:spcPts val="1000"/>
              </a:spcBef>
              <a:spcAft>
                <a:spcPts val="0"/>
              </a:spcAft>
              <a:buNone/>
            </a:pPr>
            <a:r>
              <a:rPr b="1" lang="en-US" sz="2800">
                <a:solidFill>
                  <a:srgbClr val="0D7A64"/>
                </a:solidFill>
              </a:rPr>
              <a:t>MENTIMETER</a:t>
            </a:r>
            <a:endParaRPr b="1" sz="2800">
              <a:solidFill>
                <a:srgbClr val="0D7A64"/>
              </a:solidFill>
            </a:endParaRPr>
          </a:p>
          <a:p>
            <a:pPr indent="0" lvl="0" marL="0" rtl="0" algn="l">
              <a:spcBef>
                <a:spcPts val="1000"/>
              </a:spcBef>
              <a:spcAft>
                <a:spcPts val="0"/>
              </a:spcAft>
              <a:buNone/>
            </a:pPr>
            <a:r>
              <a:rPr b="1" lang="en-US" sz="2800">
                <a:solidFill>
                  <a:srgbClr val="0D7A64"/>
                </a:solidFill>
              </a:rPr>
              <a:t>con il cellulare  andare su</a:t>
            </a:r>
            <a:endParaRPr b="1" sz="2800">
              <a:solidFill>
                <a:srgbClr val="0D7A64"/>
              </a:solidFill>
            </a:endParaRPr>
          </a:p>
          <a:p>
            <a:pPr indent="0" lvl="0" marL="0" rtl="0" algn="l">
              <a:spcBef>
                <a:spcPts val="1000"/>
              </a:spcBef>
              <a:spcAft>
                <a:spcPts val="0"/>
              </a:spcAft>
              <a:buNone/>
            </a:pPr>
            <a:r>
              <a:rPr b="1" lang="en-US" sz="3100">
                <a:solidFill>
                  <a:srgbClr val="252B36"/>
                </a:solidFill>
                <a:latin typeface="Arial"/>
                <a:ea typeface="Arial"/>
                <a:cs typeface="Arial"/>
                <a:sym typeface="Arial"/>
              </a:rPr>
              <a:t>www.menti.com</a:t>
            </a:r>
            <a:r>
              <a:rPr lang="en-US" sz="2700">
                <a:solidFill>
                  <a:srgbClr val="252B36"/>
                </a:solidFill>
                <a:latin typeface="Arial"/>
                <a:ea typeface="Arial"/>
                <a:cs typeface="Arial"/>
                <a:sym typeface="Arial"/>
              </a:rPr>
              <a:t> </a:t>
            </a:r>
            <a:endParaRPr sz="2700">
              <a:solidFill>
                <a:srgbClr val="252B36"/>
              </a:solidFill>
              <a:latin typeface="Arial"/>
              <a:ea typeface="Arial"/>
              <a:cs typeface="Arial"/>
              <a:sym typeface="Arial"/>
            </a:endParaRPr>
          </a:p>
          <a:p>
            <a:pPr indent="0" lvl="0" marL="0" rtl="0" algn="l">
              <a:spcBef>
                <a:spcPts val="1000"/>
              </a:spcBef>
              <a:spcAft>
                <a:spcPts val="0"/>
              </a:spcAft>
              <a:buNone/>
            </a:pPr>
            <a:r>
              <a:rPr b="1" lang="en-US" sz="2700">
                <a:solidFill>
                  <a:srgbClr val="0D7A64"/>
                </a:solidFill>
                <a:latin typeface="Arial"/>
                <a:ea typeface="Arial"/>
                <a:cs typeface="Arial"/>
                <a:sym typeface="Arial"/>
              </a:rPr>
              <a:t>inserire il codice</a:t>
            </a:r>
            <a:endParaRPr b="1" sz="2700">
              <a:solidFill>
                <a:srgbClr val="0D7A64"/>
              </a:solidFill>
              <a:latin typeface="Arial"/>
              <a:ea typeface="Arial"/>
              <a:cs typeface="Arial"/>
              <a:sym typeface="Arial"/>
            </a:endParaRPr>
          </a:p>
          <a:p>
            <a:pPr indent="0" lvl="0" marL="0" rtl="0" algn="l">
              <a:spcBef>
                <a:spcPts val="1000"/>
              </a:spcBef>
              <a:spcAft>
                <a:spcPts val="0"/>
              </a:spcAft>
              <a:buNone/>
            </a:pPr>
            <a:r>
              <a:rPr lang="en-US" sz="2700">
                <a:solidFill>
                  <a:srgbClr val="252B36"/>
                </a:solidFill>
                <a:latin typeface="Arial"/>
                <a:ea typeface="Arial"/>
                <a:cs typeface="Arial"/>
                <a:sym typeface="Arial"/>
              </a:rPr>
              <a:t> </a:t>
            </a:r>
            <a:r>
              <a:rPr b="1" lang="en-US" sz="2700">
                <a:solidFill>
                  <a:srgbClr val="252B36"/>
                </a:solidFill>
                <a:latin typeface="Arial"/>
                <a:ea typeface="Arial"/>
                <a:cs typeface="Arial"/>
                <a:sym typeface="Arial"/>
              </a:rPr>
              <a:t>1926 6632</a:t>
            </a:r>
            <a:endParaRPr b="1" sz="2700">
              <a:solidFill>
                <a:srgbClr val="252B36"/>
              </a:solidFill>
              <a:latin typeface="Arial"/>
              <a:ea typeface="Arial"/>
              <a:cs typeface="Arial"/>
              <a:sym typeface="Arial"/>
            </a:endParaRPr>
          </a:p>
          <a:p>
            <a:pPr indent="0" lvl="0" marL="0" rtl="0" algn="l">
              <a:spcBef>
                <a:spcPts val="1000"/>
              </a:spcBef>
              <a:spcAft>
                <a:spcPts val="0"/>
              </a:spcAft>
              <a:buNone/>
            </a:pPr>
            <a:r>
              <a:t/>
            </a:r>
            <a:endParaRPr b="1" sz="2700">
              <a:solidFill>
                <a:srgbClr val="252B36"/>
              </a:solidFill>
              <a:latin typeface="Arial"/>
              <a:ea typeface="Arial"/>
              <a:cs typeface="Arial"/>
              <a:sym typeface="Arial"/>
            </a:endParaRPr>
          </a:p>
          <a:p>
            <a:pPr indent="0" lvl="0" marL="0" rtl="0" algn="l">
              <a:spcBef>
                <a:spcPts val="1000"/>
              </a:spcBef>
              <a:spcAft>
                <a:spcPts val="0"/>
              </a:spcAft>
              <a:buNone/>
            </a:pPr>
            <a:r>
              <a:rPr b="1" lang="en-US" sz="2700">
                <a:solidFill>
                  <a:srgbClr val="0D7A64"/>
                </a:solidFill>
                <a:latin typeface="Arial"/>
                <a:ea typeface="Arial"/>
                <a:cs typeface="Arial"/>
                <a:sym typeface="Arial"/>
              </a:rPr>
              <a:t>oppure </a:t>
            </a:r>
            <a:endParaRPr b="1" sz="2700">
              <a:solidFill>
                <a:srgbClr val="0D7A64"/>
              </a:solidFill>
              <a:latin typeface="Arial"/>
              <a:ea typeface="Arial"/>
              <a:cs typeface="Arial"/>
              <a:sym typeface="Arial"/>
            </a:endParaRPr>
          </a:p>
          <a:p>
            <a:pPr indent="0" lvl="0" marL="0" rtl="0" algn="l">
              <a:spcBef>
                <a:spcPts val="1000"/>
              </a:spcBef>
              <a:spcAft>
                <a:spcPts val="0"/>
              </a:spcAft>
              <a:buClr>
                <a:schemeClr val="dk1"/>
              </a:buClr>
              <a:buSzPts val="1100"/>
              <a:buFont typeface="Arial"/>
              <a:buNone/>
            </a:pPr>
            <a:r>
              <a:rPr b="1" lang="en-US" sz="2700">
                <a:solidFill>
                  <a:srgbClr val="0D7A64"/>
                </a:solidFill>
                <a:latin typeface="Arial"/>
                <a:ea typeface="Arial"/>
                <a:cs typeface="Arial"/>
                <a:sym typeface="Arial"/>
              </a:rPr>
              <a:t>inquadra con il cellulare il QRCode</a:t>
            </a:r>
            <a:endParaRPr b="1" sz="2700">
              <a:solidFill>
                <a:srgbClr val="0D7A64"/>
              </a:solidFill>
              <a:latin typeface="Arial"/>
              <a:ea typeface="Arial"/>
              <a:cs typeface="Arial"/>
              <a:sym typeface="Arial"/>
            </a:endParaRPr>
          </a:p>
        </p:txBody>
      </p:sp>
      <p:pic>
        <p:nvPicPr>
          <p:cNvPr id="164" name="Google Shape;164;p21"/>
          <p:cNvPicPr preferRelativeResize="0"/>
          <p:nvPr/>
        </p:nvPicPr>
        <p:blipFill>
          <a:blip r:embed="rId3">
            <a:alphaModFix/>
          </a:blip>
          <a:stretch>
            <a:fillRect/>
          </a:stretch>
        </p:blipFill>
        <p:spPr>
          <a:xfrm>
            <a:off x="7952350" y="2639501"/>
            <a:ext cx="3420700" cy="340957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22"/>
          <p:cNvSpPr txBox="1"/>
          <p:nvPr>
            <p:ph type="title"/>
          </p:nvPr>
        </p:nvSpPr>
        <p:spPr>
          <a:xfrm>
            <a:off x="685800" y="753533"/>
            <a:ext cx="10820400" cy="2802000"/>
          </a:xfrm>
          <a:prstGeom prst="rect">
            <a:avLst/>
          </a:prstGeom>
        </p:spPr>
        <p:txBody>
          <a:bodyPr anchorCtr="0" anchor="b" bIns="45700" lIns="91425" spcFirstLastPara="1" rIns="91425" wrap="square" tIns="45700">
            <a:normAutofit/>
          </a:bodyPr>
          <a:lstStyle/>
          <a:p>
            <a:pPr indent="0" lvl="0" marL="0" rtl="0" algn="r">
              <a:spcBef>
                <a:spcPts val="0"/>
              </a:spcBef>
              <a:spcAft>
                <a:spcPts val="0"/>
              </a:spcAft>
              <a:buNone/>
            </a:pPr>
            <a:r>
              <a:rPr b="1" lang="en-US" sz="4500">
                <a:solidFill>
                  <a:srgbClr val="0D7A64"/>
                </a:solidFill>
              </a:rPr>
              <a:t>DAL VOTO </a:t>
            </a:r>
            <a:endParaRPr b="1" sz="4500">
              <a:solidFill>
                <a:srgbClr val="0D7A64"/>
              </a:solidFill>
            </a:endParaRPr>
          </a:p>
          <a:p>
            <a:pPr indent="0" lvl="0" marL="0" rtl="0" algn="r">
              <a:spcBef>
                <a:spcPts val="0"/>
              </a:spcBef>
              <a:spcAft>
                <a:spcPts val="0"/>
              </a:spcAft>
              <a:buNone/>
            </a:pPr>
            <a:r>
              <a:rPr b="1" lang="en-US" sz="4500">
                <a:solidFill>
                  <a:srgbClr val="0D7A64"/>
                </a:solidFill>
              </a:rPr>
              <a:t>VS </a:t>
            </a:r>
            <a:endParaRPr b="1" sz="4500">
              <a:solidFill>
                <a:srgbClr val="0D7A64"/>
              </a:solidFill>
            </a:endParaRPr>
          </a:p>
          <a:p>
            <a:pPr indent="0" lvl="0" marL="0" rtl="0" algn="r">
              <a:spcBef>
                <a:spcPts val="0"/>
              </a:spcBef>
              <a:spcAft>
                <a:spcPts val="0"/>
              </a:spcAft>
              <a:buNone/>
            </a:pPr>
            <a:r>
              <a:rPr b="1" lang="en-US" sz="4500">
                <a:solidFill>
                  <a:srgbClr val="0D7A64"/>
                </a:solidFill>
              </a:rPr>
              <a:t>LA VALUTAZIONE DESCRITTIVA</a:t>
            </a:r>
            <a:endParaRPr b="1" sz="4500">
              <a:solidFill>
                <a:srgbClr val="0D7A64"/>
              </a:solidFill>
            </a:endParaRPr>
          </a:p>
        </p:txBody>
      </p:sp>
      <p:sp>
        <p:nvSpPr>
          <p:cNvPr id="170" name="Google Shape;170;p22"/>
          <p:cNvSpPr txBox="1"/>
          <p:nvPr>
            <p:ph idx="1" type="body"/>
          </p:nvPr>
        </p:nvSpPr>
        <p:spPr>
          <a:xfrm>
            <a:off x="1069217" y="3910225"/>
            <a:ext cx="10490100" cy="955800"/>
          </a:xfrm>
          <a:prstGeom prst="rect">
            <a:avLst/>
          </a:prstGeom>
        </p:spPr>
        <p:txBody>
          <a:bodyPr anchorCtr="0" anchor="t" bIns="45700" lIns="91425" spcFirstLastPara="1" rIns="91425" wrap="square" tIns="45700">
            <a:normAutofit/>
          </a:bodyPr>
          <a:lstStyle/>
          <a:p>
            <a:pPr indent="0" lvl="0" marL="0" rtl="0" algn="r">
              <a:spcBef>
                <a:spcPts val="1000"/>
              </a:spcBef>
              <a:spcAft>
                <a:spcPts val="0"/>
              </a:spcAft>
              <a:buNone/>
            </a:pPr>
            <a:r>
              <a:rPr b="1" lang="en-US" sz="3100">
                <a:solidFill>
                  <a:srgbClr val="0D7A64"/>
                </a:solidFill>
              </a:rPr>
              <a:t>L'O.M. 172/2020  e linee guida</a:t>
            </a:r>
            <a:endParaRPr b="1" sz="3100">
              <a:solidFill>
                <a:srgbClr val="0D7A64"/>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0"/>
                                        </p:tgtEl>
                                        <p:attrNameLst>
                                          <p:attrName>style.visibility</p:attrName>
                                        </p:attrNameLst>
                                      </p:cBhvr>
                                      <p:to>
                                        <p:strVal val="visible"/>
                                      </p:to>
                                    </p:set>
                                    <p:animEffect filter="fade" transition="in">
                                      <p:cBhvr>
                                        <p:cTn dur="1000"/>
                                        <p:tgtEl>
                                          <p:spTgt spid="17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23"/>
          <p:cNvSpPr txBox="1"/>
          <p:nvPr>
            <p:ph type="title"/>
          </p:nvPr>
        </p:nvSpPr>
        <p:spPr>
          <a:xfrm>
            <a:off x="1011925" y="-74349"/>
            <a:ext cx="10086300" cy="23007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b="1" lang="en-US" sz="2600">
                <a:solidFill>
                  <a:srgbClr val="0D7A64"/>
                </a:solidFill>
              </a:rPr>
              <a:t>La valutazione realmente formativa è quella che permette di conoscere meglio l'alunno al fine di aiutarlo</a:t>
            </a:r>
            <a:endParaRPr b="1" sz="2600">
              <a:solidFill>
                <a:srgbClr val="0D7A64"/>
              </a:solidFill>
            </a:endParaRPr>
          </a:p>
          <a:p>
            <a:pPr indent="0" lvl="0" marL="0" rtl="0" algn="ctr">
              <a:spcBef>
                <a:spcPts val="0"/>
              </a:spcBef>
              <a:spcAft>
                <a:spcPts val="0"/>
              </a:spcAft>
              <a:buNone/>
            </a:pPr>
            <a:r>
              <a:rPr b="1" i="1" lang="en-US" sz="2600">
                <a:solidFill>
                  <a:srgbClr val="0D7A64"/>
                </a:solidFill>
              </a:rPr>
              <a:t>(Perrenoud)</a:t>
            </a:r>
            <a:endParaRPr b="1" i="1" sz="2600">
              <a:solidFill>
                <a:srgbClr val="0D7A64"/>
              </a:solidFill>
            </a:endParaRPr>
          </a:p>
        </p:txBody>
      </p:sp>
      <p:sp>
        <p:nvSpPr>
          <p:cNvPr id="176" name="Google Shape;176;p23"/>
          <p:cNvSpPr txBox="1"/>
          <p:nvPr>
            <p:ph idx="1" type="body"/>
          </p:nvPr>
        </p:nvSpPr>
        <p:spPr>
          <a:xfrm>
            <a:off x="3250925" y="2860513"/>
            <a:ext cx="5721900" cy="584700"/>
          </a:xfrm>
          <a:prstGeom prst="rect">
            <a:avLst/>
          </a:prstGeom>
        </p:spPr>
        <p:txBody>
          <a:bodyPr anchorCtr="0" anchor="t" bIns="45700" lIns="91425" spcFirstLastPara="1" rIns="91425" wrap="square" tIns="45700">
            <a:noAutofit/>
          </a:bodyPr>
          <a:lstStyle/>
          <a:p>
            <a:pPr indent="0" lvl="0" marL="0" rtl="0" algn="ctr">
              <a:lnSpc>
                <a:spcPct val="70000"/>
              </a:lnSpc>
              <a:spcBef>
                <a:spcPts val="1000"/>
              </a:spcBef>
              <a:spcAft>
                <a:spcPts val="0"/>
              </a:spcAft>
              <a:buNone/>
            </a:pPr>
            <a:r>
              <a:rPr lang="en-US" sz="2000">
                <a:solidFill>
                  <a:srgbClr val="0D7A64"/>
                </a:solidFill>
              </a:rPr>
              <a:t>Attraverso un processo di </a:t>
            </a:r>
            <a:endParaRPr sz="2000">
              <a:solidFill>
                <a:srgbClr val="0D7A64"/>
              </a:solidFill>
            </a:endParaRPr>
          </a:p>
          <a:p>
            <a:pPr indent="0" lvl="0" marL="0" rtl="0" algn="ctr">
              <a:lnSpc>
                <a:spcPct val="70000"/>
              </a:lnSpc>
              <a:spcBef>
                <a:spcPts val="1000"/>
              </a:spcBef>
              <a:spcAft>
                <a:spcPts val="0"/>
              </a:spcAft>
              <a:buNone/>
            </a:pPr>
            <a:r>
              <a:rPr b="1" lang="en-US" sz="2000">
                <a:solidFill>
                  <a:srgbClr val="0D7A64"/>
                </a:solidFill>
              </a:rPr>
              <a:t>autoregolazione e autoformazione </a:t>
            </a:r>
            <a:endParaRPr b="1" sz="2000">
              <a:solidFill>
                <a:srgbClr val="0D7A64"/>
              </a:solidFill>
            </a:endParaRPr>
          </a:p>
        </p:txBody>
      </p:sp>
      <p:sp>
        <p:nvSpPr>
          <p:cNvPr id="177" name="Google Shape;177;p23"/>
          <p:cNvSpPr txBox="1"/>
          <p:nvPr>
            <p:ph idx="2" type="body"/>
          </p:nvPr>
        </p:nvSpPr>
        <p:spPr>
          <a:xfrm>
            <a:off x="1020300" y="3971272"/>
            <a:ext cx="10151400" cy="858600"/>
          </a:xfrm>
          <a:prstGeom prst="rect">
            <a:avLst/>
          </a:prstGeom>
        </p:spPr>
        <p:txBody>
          <a:bodyPr anchorCtr="0" anchor="ctr" bIns="45700" lIns="91425" spcFirstLastPara="1" rIns="91425" wrap="square" tIns="45700">
            <a:noAutofit/>
          </a:bodyPr>
          <a:lstStyle/>
          <a:p>
            <a:pPr indent="0" lvl="0" marL="0" rtl="0" algn="ctr">
              <a:lnSpc>
                <a:spcPct val="70000"/>
              </a:lnSpc>
              <a:spcBef>
                <a:spcPts val="1000"/>
              </a:spcBef>
              <a:spcAft>
                <a:spcPts val="0"/>
              </a:spcAft>
              <a:buSzPts val="688"/>
              <a:buNone/>
            </a:pPr>
            <a:r>
              <a:rPr lang="en-US" sz="2700">
                <a:solidFill>
                  <a:srgbClr val="0D7A64"/>
                </a:solidFill>
              </a:rPr>
              <a:t>Ecco perchè l'O.M. 172 e le sue linee guida  promuovono </a:t>
            </a:r>
            <a:endParaRPr sz="2700">
              <a:solidFill>
                <a:srgbClr val="0D7A64"/>
              </a:solidFill>
            </a:endParaRPr>
          </a:p>
          <a:p>
            <a:pPr indent="0" lvl="0" marL="0" rtl="0" algn="ctr">
              <a:lnSpc>
                <a:spcPct val="70000"/>
              </a:lnSpc>
              <a:spcBef>
                <a:spcPts val="1000"/>
              </a:spcBef>
              <a:spcAft>
                <a:spcPts val="0"/>
              </a:spcAft>
              <a:buSzPts val="688"/>
              <a:buNone/>
            </a:pPr>
            <a:r>
              <a:rPr lang="en-US" sz="2700">
                <a:solidFill>
                  <a:srgbClr val="0D7A64"/>
                </a:solidFill>
              </a:rPr>
              <a:t>una </a:t>
            </a:r>
            <a:r>
              <a:rPr b="1" lang="en-US" sz="2700">
                <a:solidFill>
                  <a:srgbClr val="0D7A64"/>
                </a:solidFill>
              </a:rPr>
              <a:t>VALUTAZIONE DESCRITTIVA</a:t>
            </a:r>
            <a:endParaRPr b="1" sz="2700">
              <a:solidFill>
                <a:srgbClr val="0D7A64"/>
              </a:solidFill>
            </a:endParaRPr>
          </a:p>
        </p:txBody>
      </p:sp>
      <p:cxnSp>
        <p:nvCxnSpPr>
          <p:cNvPr id="178" name="Google Shape;178;p23"/>
          <p:cNvCxnSpPr/>
          <p:nvPr/>
        </p:nvCxnSpPr>
        <p:spPr>
          <a:xfrm>
            <a:off x="6104225" y="1770538"/>
            <a:ext cx="15300" cy="858600"/>
          </a:xfrm>
          <a:prstGeom prst="straightConnector1">
            <a:avLst/>
          </a:prstGeom>
          <a:noFill/>
          <a:ln cap="flat" cmpd="sng" w="38100">
            <a:solidFill>
              <a:srgbClr val="18AB8D"/>
            </a:solidFill>
            <a:prstDash val="solid"/>
            <a:round/>
            <a:headEnd len="med" w="med" type="none"/>
            <a:tailEnd len="med" w="med" type="triangle"/>
          </a:ln>
          <a:effectLst>
            <a:outerShdw blurRad="57150" rotWithShape="0" algn="bl" dir="5400000" dist="19050">
              <a:srgbClr val="18AB8D">
                <a:alpha val="50000"/>
              </a:srgbClr>
            </a:outerShdw>
          </a:effectLst>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5"/>
                                        </p:tgtEl>
                                        <p:attrNameLst>
                                          <p:attrName>style.visibility</p:attrName>
                                        </p:attrNameLst>
                                      </p:cBhvr>
                                      <p:to>
                                        <p:strVal val="visible"/>
                                      </p:to>
                                    </p:set>
                                    <p:animEffect filter="fade" transition="in">
                                      <p:cBhvr>
                                        <p:cTn dur="2300"/>
                                        <p:tgtEl>
                                          <p:spTgt spid="17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8"/>
                                        </p:tgtEl>
                                        <p:attrNameLst>
                                          <p:attrName>style.visibility</p:attrName>
                                        </p:attrNameLst>
                                      </p:cBhvr>
                                      <p:to>
                                        <p:strVal val="visible"/>
                                      </p:to>
                                    </p:set>
                                    <p:animEffect filter="fade" transition="in">
                                      <p:cBhvr>
                                        <p:cTn dur="1000"/>
                                        <p:tgtEl>
                                          <p:spTgt spid="17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6"/>
                                        </p:tgtEl>
                                        <p:attrNameLst>
                                          <p:attrName>style.visibility</p:attrName>
                                        </p:attrNameLst>
                                      </p:cBhvr>
                                      <p:to>
                                        <p:strVal val="visible"/>
                                      </p:to>
                                    </p:set>
                                    <p:animEffect filter="fade" transition="in">
                                      <p:cBhvr>
                                        <p:cTn dur="2700"/>
                                        <p:tgtEl>
                                          <p:spTgt spid="17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77"/>
                                        </p:tgtEl>
                                        <p:attrNameLst>
                                          <p:attrName>style.visibility</p:attrName>
                                        </p:attrNameLst>
                                      </p:cBhvr>
                                      <p:to>
                                        <p:strVal val="visible"/>
                                      </p:to>
                                    </p:set>
                                    <p:anim calcmode="lin" valueType="num">
                                      <p:cBhvr additive="base">
                                        <p:cTn dur="1000"/>
                                        <p:tgtEl>
                                          <p:spTgt spid="177"/>
                                        </p:tgtEl>
                                        <p:attrNameLst>
                                          <p:attrName>ppt_w</p:attrName>
                                        </p:attrNameLst>
                                      </p:cBhvr>
                                      <p:tavLst>
                                        <p:tav fmla="" tm="0">
                                          <p:val>
                                            <p:strVal val="0"/>
                                          </p:val>
                                        </p:tav>
                                        <p:tav fmla="" tm="100000">
                                          <p:val>
                                            <p:strVal val="#ppt_w"/>
                                          </p:val>
                                        </p:tav>
                                      </p:tavLst>
                                    </p:anim>
                                    <p:anim calcmode="lin" valueType="num">
                                      <p:cBhvr additive="base">
                                        <p:cTn dur="1000"/>
                                        <p:tgtEl>
                                          <p:spTgt spid="177"/>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24"/>
          <p:cNvSpPr txBox="1"/>
          <p:nvPr>
            <p:ph type="title"/>
          </p:nvPr>
        </p:nvSpPr>
        <p:spPr>
          <a:xfrm>
            <a:off x="2895600" y="764373"/>
            <a:ext cx="8610600" cy="1293000"/>
          </a:xfrm>
          <a:prstGeom prst="rect">
            <a:avLst/>
          </a:prstGeom>
        </p:spPr>
        <p:txBody>
          <a:bodyPr anchorCtr="0" anchor="ctr" bIns="45700" lIns="91425" spcFirstLastPara="1" rIns="91425" wrap="square" tIns="45700">
            <a:normAutofit/>
          </a:bodyPr>
          <a:lstStyle/>
          <a:p>
            <a:pPr indent="0" lvl="0" marL="0" rtl="0" algn="r">
              <a:spcBef>
                <a:spcPts val="0"/>
              </a:spcBef>
              <a:spcAft>
                <a:spcPts val="0"/>
              </a:spcAft>
              <a:buNone/>
            </a:pPr>
            <a:r>
              <a:rPr b="1" lang="en-US">
                <a:solidFill>
                  <a:srgbClr val="0D7A64"/>
                </a:solidFill>
              </a:rPr>
              <a:t>T</a:t>
            </a:r>
            <a:r>
              <a:rPr b="1" lang="en-US">
                <a:solidFill>
                  <a:srgbClr val="0D7A64"/>
                </a:solidFill>
              </a:rPr>
              <a:t>IMELINE DELLA VALUTAZIONE</a:t>
            </a:r>
            <a:endParaRPr b="1">
              <a:solidFill>
                <a:srgbClr val="0D7A64"/>
              </a:solidFill>
            </a:endParaRPr>
          </a:p>
        </p:txBody>
      </p:sp>
      <p:pic>
        <p:nvPicPr>
          <p:cNvPr id="184" name="Google Shape;184;p24"/>
          <p:cNvPicPr preferRelativeResize="0"/>
          <p:nvPr/>
        </p:nvPicPr>
        <p:blipFill>
          <a:blip r:embed="rId3">
            <a:alphaModFix/>
          </a:blip>
          <a:stretch>
            <a:fillRect/>
          </a:stretch>
        </p:blipFill>
        <p:spPr>
          <a:xfrm>
            <a:off x="1006850" y="2142625"/>
            <a:ext cx="10499348" cy="40664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4"/>
                                        </p:tgtEl>
                                        <p:attrNameLst>
                                          <p:attrName>style.visibility</p:attrName>
                                        </p:attrNameLst>
                                      </p:cBhvr>
                                      <p:to>
                                        <p:strVal val="visible"/>
                                      </p:to>
                                    </p:set>
                                    <p:animEffect filter="fade" transition="in">
                                      <p:cBhvr>
                                        <p:cTn dur="3000"/>
                                        <p:tgtEl>
                                          <p:spTgt spid="18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25"/>
          <p:cNvSpPr txBox="1"/>
          <p:nvPr>
            <p:ph type="title"/>
          </p:nvPr>
        </p:nvSpPr>
        <p:spPr>
          <a:xfrm>
            <a:off x="2895600" y="762000"/>
            <a:ext cx="8610600" cy="1295400"/>
          </a:xfrm>
          <a:prstGeom prst="rect">
            <a:avLst/>
          </a:prstGeom>
        </p:spPr>
        <p:txBody>
          <a:bodyPr anchorCtr="0" anchor="ctr" bIns="45700" lIns="91425" spcFirstLastPara="1" rIns="91425" wrap="square" tIns="45700">
            <a:normAutofit/>
          </a:bodyPr>
          <a:lstStyle/>
          <a:p>
            <a:pPr indent="0" lvl="0" marL="0" rtl="0" algn="r">
              <a:spcBef>
                <a:spcPts val="0"/>
              </a:spcBef>
              <a:spcAft>
                <a:spcPts val="0"/>
              </a:spcAft>
              <a:buNone/>
            </a:pPr>
            <a:r>
              <a:rPr b="1" lang="en-US">
                <a:solidFill>
                  <a:srgbClr val="0D7A64"/>
                </a:solidFill>
              </a:rPr>
              <a:t>DA DOVE PARTIRE?</a:t>
            </a:r>
            <a:endParaRPr b="1">
              <a:solidFill>
                <a:srgbClr val="0D7A64"/>
              </a:solidFill>
            </a:endParaRPr>
          </a:p>
        </p:txBody>
      </p:sp>
      <p:sp>
        <p:nvSpPr>
          <p:cNvPr id="190" name="Google Shape;190;p25"/>
          <p:cNvSpPr txBox="1"/>
          <p:nvPr>
            <p:ph idx="1" type="body"/>
          </p:nvPr>
        </p:nvSpPr>
        <p:spPr>
          <a:xfrm>
            <a:off x="696018" y="5846775"/>
            <a:ext cx="3451500" cy="682800"/>
          </a:xfrm>
          <a:prstGeom prst="rect">
            <a:avLst/>
          </a:prstGeom>
        </p:spPr>
        <p:txBody>
          <a:bodyPr anchorCtr="0" anchor="b" bIns="45700" lIns="91425" spcFirstLastPara="1" rIns="91425" wrap="square" tIns="45700">
            <a:noAutofit/>
          </a:bodyPr>
          <a:lstStyle/>
          <a:p>
            <a:pPr indent="0" lvl="0" marL="0" rtl="0" algn="l">
              <a:spcBef>
                <a:spcPts val="1000"/>
              </a:spcBef>
              <a:spcAft>
                <a:spcPts val="0"/>
              </a:spcAft>
              <a:buNone/>
            </a:pPr>
            <a:r>
              <a:rPr b="1" lang="en-US">
                <a:solidFill>
                  <a:srgbClr val="0D7A64"/>
                </a:solidFill>
              </a:rPr>
              <a:t>Dal Curricolo d’Istituto</a:t>
            </a:r>
            <a:endParaRPr b="1">
              <a:solidFill>
                <a:srgbClr val="0D7A64"/>
              </a:solidFill>
            </a:endParaRPr>
          </a:p>
        </p:txBody>
      </p:sp>
      <p:sp>
        <p:nvSpPr>
          <p:cNvPr id="191" name="Google Shape;191;p25"/>
          <p:cNvSpPr txBox="1"/>
          <p:nvPr>
            <p:ph idx="4" type="body"/>
          </p:nvPr>
        </p:nvSpPr>
        <p:spPr>
          <a:xfrm>
            <a:off x="4458113" y="5947475"/>
            <a:ext cx="3448800" cy="682800"/>
          </a:xfrm>
          <a:prstGeom prst="rect">
            <a:avLst/>
          </a:prstGeom>
        </p:spPr>
        <p:txBody>
          <a:bodyPr anchorCtr="0" anchor="b" bIns="45700" lIns="91425" spcFirstLastPara="1" rIns="91425" wrap="square" tIns="45700">
            <a:noAutofit/>
          </a:bodyPr>
          <a:lstStyle/>
          <a:p>
            <a:pPr indent="0" lvl="0" marL="0" rtl="0" algn="ctr">
              <a:spcBef>
                <a:spcPts val="1000"/>
              </a:spcBef>
              <a:spcAft>
                <a:spcPts val="0"/>
              </a:spcAft>
              <a:buNone/>
            </a:pPr>
            <a:r>
              <a:rPr b="1" lang="en-US">
                <a:solidFill>
                  <a:srgbClr val="0D7A64"/>
                </a:solidFill>
              </a:rPr>
              <a:t>Indicazioni Nazionali+Traguardi</a:t>
            </a:r>
            <a:endParaRPr b="1">
              <a:solidFill>
                <a:srgbClr val="0D7A64"/>
              </a:solidFill>
            </a:endParaRPr>
          </a:p>
        </p:txBody>
      </p:sp>
      <p:sp>
        <p:nvSpPr>
          <p:cNvPr id="192" name="Google Shape;192;p25"/>
          <p:cNvSpPr txBox="1"/>
          <p:nvPr>
            <p:ph idx="7" type="body"/>
          </p:nvPr>
        </p:nvSpPr>
        <p:spPr>
          <a:xfrm>
            <a:off x="8217531" y="5947475"/>
            <a:ext cx="3456600" cy="682800"/>
          </a:xfrm>
          <a:prstGeom prst="rect">
            <a:avLst/>
          </a:prstGeom>
        </p:spPr>
        <p:txBody>
          <a:bodyPr anchorCtr="0" anchor="b" bIns="45700" lIns="91425" spcFirstLastPara="1" rIns="91425" wrap="square" tIns="45700">
            <a:noAutofit/>
          </a:bodyPr>
          <a:lstStyle/>
          <a:p>
            <a:pPr indent="0" lvl="0" marL="0" rtl="0" algn="ctr">
              <a:spcBef>
                <a:spcPts val="1000"/>
              </a:spcBef>
              <a:spcAft>
                <a:spcPts val="0"/>
              </a:spcAft>
              <a:buNone/>
            </a:pPr>
            <a:r>
              <a:rPr b="1" lang="en-US">
                <a:solidFill>
                  <a:srgbClr val="0D7A64"/>
                </a:solidFill>
              </a:rPr>
              <a:t>O.M 172 + Linee Guida link all’o.m.</a:t>
            </a:r>
            <a:endParaRPr b="1">
              <a:solidFill>
                <a:srgbClr val="0D7A64"/>
              </a:solidFill>
            </a:endParaRPr>
          </a:p>
        </p:txBody>
      </p:sp>
      <p:sp>
        <p:nvSpPr>
          <p:cNvPr id="193" name="Google Shape;193;p25"/>
          <p:cNvSpPr txBox="1"/>
          <p:nvPr/>
        </p:nvSpPr>
        <p:spPr>
          <a:xfrm>
            <a:off x="0" y="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t> </a:t>
            </a:r>
            <a:endParaRPr/>
          </a:p>
        </p:txBody>
      </p:sp>
      <p:pic>
        <p:nvPicPr>
          <p:cNvPr id="194" name="Google Shape;194;p25"/>
          <p:cNvPicPr preferRelativeResize="0"/>
          <p:nvPr/>
        </p:nvPicPr>
        <p:blipFill>
          <a:blip r:embed="rId3">
            <a:alphaModFix/>
          </a:blip>
          <a:stretch>
            <a:fillRect/>
          </a:stretch>
        </p:blipFill>
        <p:spPr>
          <a:xfrm>
            <a:off x="974302" y="2057398"/>
            <a:ext cx="2894896" cy="3534175"/>
          </a:xfrm>
          <a:prstGeom prst="rect">
            <a:avLst/>
          </a:prstGeom>
          <a:noFill/>
          <a:ln>
            <a:noFill/>
          </a:ln>
        </p:spPr>
      </p:pic>
      <p:pic>
        <p:nvPicPr>
          <p:cNvPr id="195" name="Google Shape;195;p25"/>
          <p:cNvPicPr preferRelativeResize="0"/>
          <p:nvPr/>
        </p:nvPicPr>
        <p:blipFill>
          <a:blip r:embed="rId4">
            <a:alphaModFix/>
          </a:blip>
          <a:stretch>
            <a:fillRect/>
          </a:stretch>
        </p:blipFill>
        <p:spPr>
          <a:xfrm>
            <a:off x="4744600" y="2057400"/>
            <a:ext cx="2732416" cy="3632750"/>
          </a:xfrm>
          <a:prstGeom prst="rect">
            <a:avLst/>
          </a:prstGeom>
          <a:noFill/>
          <a:ln>
            <a:noFill/>
          </a:ln>
        </p:spPr>
      </p:pic>
      <p:pic>
        <p:nvPicPr>
          <p:cNvPr id="196" name="Google Shape;196;p25"/>
          <p:cNvPicPr preferRelativeResize="0"/>
          <p:nvPr/>
        </p:nvPicPr>
        <p:blipFill>
          <a:blip r:embed="rId5">
            <a:alphaModFix/>
          </a:blip>
          <a:stretch>
            <a:fillRect/>
          </a:stretch>
        </p:blipFill>
        <p:spPr>
          <a:xfrm>
            <a:off x="8083450" y="2057400"/>
            <a:ext cx="3590679" cy="3632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4"/>
                                        </p:tgtEl>
                                        <p:attrNameLst>
                                          <p:attrName>style.visibility</p:attrName>
                                        </p:attrNameLst>
                                      </p:cBhvr>
                                      <p:to>
                                        <p:strVal val="visible"/>
                                      </p:to>
                                    </p:set>
                                    <p:animEffect filter="fade" transition="in">
                                      <p:cBhvr>
                                        <p:cTn dur="1000"/>
                                        <p:tgtEl>
                                          <p:spTgt spid="194"/>
                                        </p:tgtEl>
                                      </p:cBhvr>
                                    </p:animEffect>
                                  </p:childTnLst>
                                </p:cTn>
                              </p:par>
                              <p:par>
                                <p:cTn fill="hold" nodeType="withEffect" presetClass="entr" presetID="10" presetSubtype="0">
                                  <p:stCondLst>
                                    <p:cond delay="0"/>
                                  </p:stCondLst>
                                  <p:childTnLst>
                                    <p:set>
                                      <p:cBhvr>
                                        <p:cTn dur="1" fill="hold">
                                          <p:stCondLst>
                                            <p:cond delay="0"/>
                                          </p:stCondLst>
                                        </p:cTn>
                                        <p:tgtEl>
                                          <p:spTgt spid="190"/>
                                        </p:tgtEl>
                                        <p:attrNameLst>
                                          <p:attrName>style.visibility</p:attrName>
                                        </p:attrNameLst>
                                      </p:cBhvr>
                                      <p:to>
                                        <p:strVal val="visible"/>
                                      </p:to>
                                    </p:set>
                                    <p:animEffect filter="fade" transition="in">
                                      <p:cBhvr>
                                        <p:cTn dur="2100"/>
                                        <p:tgtEl>
                                          <p:spTgt spid="19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1"/>
                                        </p:tgtEl>
                                        <p:attrNameLst>
                                          <p:attrName>style.visibility</p:attrName>
                                        </p:attrNameLst>
                                      </p:cBhvr>
                                      <p:to>
                                        <p:strVal val="visible"/>
                                      </p:to>
                                    </p:set>
                                    <p:animEffect filter="fade" transition="in">
                                      <p:cBhvr>
                                        <p:cTn dur="1000"/>
                                        <p:tgtEl>
                                          <p:spTgt spid="191"/>
                                        </p:tgtEl>
                                      </p:cBhvr>
                                    </p:animEffect>
                                  </p:childTnLst>
                                </p:cTn>
                              </p:par>
                              <p:par>
                                <p:cTn fill="hold" nodeType="withEffect" presetClass="entr" presetID="10" presetSubtype="0">
                                  <p:stCondLst>
                                    <p:cond delay="0"/>
                                  </p:stCondLst>
                                  <p:childTnLst>
                                    <p:set>
                                      <p:cBhvr>
                                        <p:cTn dur="1" fill="hold">
                                          <p:stCondLst>
                                            <p:cond delay="0"/>
                                          </p:stCondLst>
                                        </p:cTn>
                                        <p:tgtEl>
                                          <p:spTgt spid="195"/>
                                        </p:tgtEl>
                                        <p:attrNameLst>
                                          <p:attrName>style.visibility</p:attrName>
                                        </p:attrNameLst>
                                      </p:cBhvr>
                                      <p:to>
                                        <p:strVal val="visible"/>
                                      </p:to>
                                    </p:set>
                                    <p:animEffect filter="fade" transition="in">
                                      <p:cBhvr>
                                        <p:cTn dur="2000"/>
                                        <p:tgtEl>
                                          <p:spTgt spid="19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6"/>
                                        </p:tgtEl>
                                        <p:attrNameLst>
                                          <p:attrName>style.visibility</p:attrName>
                                        </p:attrNameLst>
                                      </p:cBhvr>
                                      <p:to>
                                        <p:strVal val="visible"/>
                                      </p:to>
                                    </p:set>
                                    <p:animEffect filter="fade" transition="in">
                                      <p:cBhvr>
                                        <p:cTn dur="1000"/>
                                        <p:tgtEl>
                                          <p:spTgt spid="196"/>
                                        </p:tgtEl>
                                      </p:cBhvr>
                                    </p:animEffect>
                                  </p:childTnLst>
                                </p:cTn>
                              </p:par>
                              <p:par>
                                <p:cTn fill="hold" nodeType="withEffect" presetClass="entr" presetID="10" presetSubtype="0">
                                  <p:stCondLst>
                                    <p:cond delay="0"/>
                                  </p:stCondLst>
                                  <p:childTnLst>
                                    <p:set>
                                      <p:cBhvr>
                                        <p:cTn dur="1" fill="hold">
                                          <p:stCondLst>
                                            <p:cond delay="0"/>
                                          </p:stCondLst>
                                        </p:cTn>
                                        <p:tgtEl>
                                          <p:spTgt spid="192"/>
                                        </p:tgtEl>
                                        <p:attrNameLst>
                                          <p:attrName>style.visibility</p:attrName>
                                        </p:attrNameLst>
                                      </p:cBhvr>
                                      <p:to>
                                        <p:strVal val="visible"/>
                                      </p:to>
                                    </p:set>
                                    <p:animEffect filter="fade" transition="in">
                                      <p:cBhvr>
                                        <p:cTn dur="2000"/>
                                        <p:tgtEl>
                                          <p:spTgt spid="19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26"/>
          <p:cNvSpPr txBox="1"/>
          <p:nvPr>
            <p:ph type="title"/>
          </p:nvPr>
        </p:nvSpPr>
        <p:spPr>
          <a:xfrm>
            <a:off x="685800" y="1524000"/>
            <a:ext cx="4114800" cy="1600200"/>
          </a:xfrm>
          <a:prstGeom prst="rect">
            <a:avLst/>
          </a:prstGeom>
        </p:spPr>
        <p:txBody>
          <a:bodyPr anchorCtr="0" anchor="b" bIns="45700" lIns="91425" spcFirstLastPara="1" rIns="91425" wrap="square" tIns="45700">
            <a:normAutofit/>
          </a:bodyPr>
          <a:lstStyle/>
          <a:p>
            <a:pPr indent="0" lvl="0" marL="0" rtl="0" algn="l">
              <a:spcBef>
                <a:spcPts val="0"/>
              </a:spcBef>
              <a:spcAft>
                <a:spcPts val="0"/>
              </a:spcAft>
              <a:buNone/>
            </a:pPr>
            <a:r>
              <a:rPr b="1" lang="en-US">
                <a:solidFill>
                  <a:srgbClr val="0D7A64"/>
                </a:solidFill>
              </a:rPr>
              <a:t>SCOPO PRINCIPALE DELL'OM 172</a:t>
            </a:r>
            <a:endParaRPr b="1">
              <a:solidFill>
                <a:srgbClr val="0D7A64"/>
              </a:solidFill>
            </a:endParaRPr>
          </a:p>
        </p:txBody>
      </p:sp>
      <p:sp>
        <p:nvSpPr>
          <p:cNvPr id="202" name="Google Shape;202;p26"/>
          <p:cNvSpPr txBox="1"/>
          <p:nvPr>
            <p:ph idx="1" type="body"/>
          </p:nvPr>
        </p:nvSpPr>
        <p:spPr>
          <a:xfrm>
            <a:off x="4995582" y="746759"/>
            <a:ext cx="6510600" cy="5472000"/>
          </a:xfrm>
          <a:prstGeom prst="rect">
            <a:avLst/>
          </a:prstGeom>
        </p:spPr>
        <p:txBody>
          <a:bodyPr anchorCtr="0" anchor="ctr" bIns="45700" lIns="91425" spcFirstLastPara="1" rIns="91425" wrap="square" tIns="45700">
            <a:normAutofit/>
          </a:bodyPr>
          <a:lstStyle/>
          <a:p>
            <a:pPr indent="0" lvl="0" marL="0" rtl="0" algn="l">
              <a:spcBef>
                <a:spcPts val="1000"/>
              </a:spcBef>
              <a:spcAft>
                <a:spcPts val="0"/>
              </a:spcAft>
              <a:buNone/>
            </a:pPr>
            <a:r>
              <a:rPr b="1" lang="en-US" sz="2400">
                <a:solidFill>
                  <a:srgbClr val="0D7A64"/>
                </a:solidFill>
              </a:rPr>
              <a:t>◼ </a:t>
            </a:r>
            <a:r>
              <a:rPr b="1" lang="en-US" sz="2400">
                <a:solidFill>
                  <a:srgbClr val="0D7A64"/>
                </a:solidFill>
              </a:rPr>
              <a:t>Proporre un modello integrato per comunicare efficacemente la valutazione periodica e finale in GIUDIZI che contengono informazioni su:</a:t>
            </a:r>
            <a:endParaRPr b="1" sz="2400">
              <a:solidFill>
                <a:srgbClr val="0D7A64"/>
              </a:solidFill>
            </a:endParaRPr>
          </a:p>
          <a:p>
            <a:pPr indent="0" lvl="0" marL="0" rtl="0" algn="l">
              <a:spcBef>
                <a:spcPts val="1000"/>
              </a:spcBef>
              <a:spcAft>
                <a:spcPts val="0"/>
              </a:spcAft>
              <a:buNone/>
            </a:pPr>
            <a:r>
              <a:rPr b="1" lang="en-US" sz="2400">
                <a:solidFill>
                  <a:srgbClr val="0D7A64"/>
                </a:solidFill>
              </a:rPr>
              <a:t>◼ Esplicitare cosa sia stato effettivamente sottoposto a valutazione</a:t>
            </a:r>
            <a:endParaRPr b="1" sz="2400">
              <a:solidFill>
                <a:srgbClr val="0D7A64"/>
              </a:solidFill>
            </a:endParaRPr>
          </a:p>
          <a:p>
            <a:pPr indent="0" lvl="0" marL="0" rtl="0" algn="l">
              <a:spcBef>
                <a:spcPts val="1000"/>
              </a:spcBef>
              <a:spcAft>
                <a:spcPts val="0"/>
              </a:spcAft>
              <a:buNone/>
            </a:pPr>
            <a:r>
              <a:rPr b="1" lang="en-US" sz="2400">
                <a:solidFill>
                  <a:srgbClr val="0D7A64"/>
                </a:solidFill>
              </a:rPr>
              <a:t>◼ Quale sia la scala in base alla quale esprimere il giudizio</a:t>
            </a:r>
            <a:endParaRPr b="1" sz="2400">
              <a:solidFill>
                <a:srgbClr val="0D7A64"/>
              </a:solidFill>
            </a:endParaRPr>
          </a:p>
        </p:txBody>
      </p:sp>
      <p:pic>
        <p:nvPicPr>
          <p:cNvPr id="203" name="Google Shape;203;p26"/>
          <p:cNvPicPr preferRelativeResize="0"/>
          <p:nvPr/>
        </p:nvPicPr>
        <p:blipFill>
          <a:blip r:embed="rId3">
            <a:alphaModFix/>
          </a:blip>
          <a:stretch>
            <a:fillRect/>
          </a:stretch>
        </p:blipFill>
        <p:spPr>
          <a:xfrm>
            <a:off x="1310175" y="3124199"/>
            <a:ext cx="2736800" cy="31702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1"/>
                                        </p:tgtEl>
                                        <p:attrNameLst>
                                          <p:attrName>style.visibility</p:attrName>
                                        </p:attrNameLst>
                                      </p:cBhvr>
                                      <p:to>
                                        <p:strVal val="visible"/>
                                      </p:to>
                                    </p:set>
                                    <p:animEffect filter="fade" transition="in">
                                      <p:cBhvr>
                                        <p:cTn dur="2000"/>
                                        <p:tgtEl>
                                          <p:spTgt spid="201"/>
                                        </p:tgtEl>
                                      </p:cBhvr>
                                    </p:animEffect>
                                  </p:childTnLst>
                                </p:cTn>
                              </p:par>
                              <p:par>
                                <p:cTn fill="hold" nodeType="withEffect" presetClass="entr" presetID="10" presetSubtype="0">
                                  <p:stCondLst>
                                    <p:cond delay="0"/>
                                  </p:stCondLst>
                                  <p:childTnLst>
                                    <p:set>
                                      <p:cBhvr>
                                        <p:cTn dur="1" fill="hold">
                                          <p:stCondLst>
                                            <p:cond delay="0"/>
                                          </p:stCondLst>
                                        </p:cTn>
                                        <p:tgtEl>
                                          <p:spTgt spid="203"/>
                                        </p:tgtEl>
                                        <p:attrNameLst>
                                          <p:attrName>style.visibility</p:attrName>
                                        </p:attrNameLst>
                                      </p:cBhvr>
                                      <p:to>
                                        <p:strVal val="visible"/>
                                      </p:to>
                                    </p:set>
                                    <p:animEffect filter="fade" transition="in">
                                      <p:cBhvr>
                                        <p:cTn dur="2000"/>
                                        <p:tgtEl>
                                          <p:spTgt spid="20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2">
                                            <p:txEl>
                                              <p:pRg end="0" st="0"/>
                                            </p:txEl>
                                          </p:spTgt>
                                        </p:tgtEl>
                                        <p:attrNameLst>
                                          <p:attrName>style.visibility</p:attrName>
                                        </p:attrNameLst>
                                      </p:cBhvr>
                                      <p:to>
                                        <p:strVal val="visible"/>
                                      </p:to>
                                    </p:set>
                                    <p:animEffect filter="fade" transition="in">
                                      <p:cBhvr>
                                        <p:cTn dur="1000"/>
                                        <p:tgtEl>
                                          <p:spTgt spid="202">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2">
                                            <p:txEl>
                                              <p:pRg end="1" st="1"/>
                                            </p:txEl>
                                          </p:spTgt>
                                        </p:tgtEl>
                                        <p:attrNameLst>
                                          <p:attrName>style.visibility</p:attrName>
                                        </p:attrNameLst>
                                      </p:cBhvr>
                                      <p:to>
                                        <p:strVal val="visible"/>
                                      </p:to>
                                    </p:set>
                                    <p:animEffect filter="fade" transition="in">
                                      <p:cBhvr>
                                        <p:cTn dur="1000"/>
                                        <p:tgtEl>
                                          <p:spTgt spid="202">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2">
                                            <p:txEl>
                                              <p:pRg end="2" st="2"/>
                                            </p:txEl>
                                          </p:spTgt>
                                        </p:tgtEl>
                                        <p:attrNameLst>
                                          <p:attrName>style.visibility</p:attrName>
                                        </p:attrNameLst>
                                      </p:cBhvr>
                                      <p:to>
                                        <p:strVal val="visible"/>
                                      </p:to>
                                    </p:set>
                                    <p:animEffect filter="fade" transition="in">
                                      <p:cBhvr>
                                        <p:cTn dur="1000"/>
                                        <p:tgtEl>
                                          <p:spTgt spid="202">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27"/>
          <p:cNvSpPr txBox="1"/>
          <p:nvPr>
            <p:ph type="title"/>
          </p:nvPr>
        </p:nvSpPr>
        <p:spPr>
          <a:xfrm>
            <a:off x="685800" y="1524000"/>
            <a:ext cx="4114800" cy="1600200"/>
          </a:xfrm>
          <a:prstGeom prst="rect">
            <a:avLst/>
          </a:prstGeom>
        </p:spPr>
        <p:txBody>
          <a:bodyPr anchorCtr="0" anchor="b" bIns="45700" lIns="91425" spcFirstLastPara="1" rIns="91425" wrap="square" tIns="45700">
            <a:normAutofit/>
          </a:bodyPr>
          <a:lstStyle/>
          <a:p>
            <a:pPr indent="0" lvl="0" marL="0" rtl="0" algn="l">
              <a:spcBef>
                <a:spcPts val="0"/>
              </a:spcBef>
              <a:spcAft>
                <a:spcPts val="0"/>
              </a:spcAft>
              <a:buNone/>
            </a:pPr>
            <a:r>
              <a:rPr b="1" lang="en-US" sz="3300">
                <a:solidFill>
                  <a:srgbClr val="0D7A64"/>
                </a:solidFill>
              </a:rPr>
              <a:t>COSA RESTA E COSA CAMBIA</a:t>
            </a:r>
            <a:endParaRPr b="1" sz="3300">
              <a:solidFill>
                <a:srgbClr val="0D7A64"/>
              </a:solidFill>
            </a:endParaRPr>
          </a:p>
        </p:txBody>
      </p:sp>
      <p:sp>
        <p:nvSpPr>
          <p:cNvPr id="209" name="Google Shape;209;p27"/>
          <p:cNvSpPr txBox="1"/>
          <p:nvPr>
            <p:ph idx="1" type="body"/>
          </p:nvPr>
        </p:nvSpPr>
        <p:spPr>
          <a:xfrm>
            <a:off x="4995575" y="746749"/>
            <a:ext cx="6510600" cy="6111300"/>
          </a:xfrm>
          <a:prstGeom prst="rect">
            <a:avLst/>
          </a:prstGeom>
        </p:spPr>
        <p:txBody>
          <a:bodyPr anchorCtr="0" anchor="ctr" bIns="45700" lIns="91425" spcFirstLastPara="1" rIns="91425" wrap="square" tIns="45700">
            <a:normAutofit/>
          </a:bodyPr>
          <a:lstStyle/>
          <a:p>
            <a:pPr indent="-342900" lvl="0" marL="457200" rtl="0" algn="l">
              <a:spcBef>
                <a:spcPts val="1000"/>
              </a:spcBef>
              <a:spcAft>
                <a:spcPts val="0"/>
              </a:spcAft>
              <a:buClr>
                <a:srgbClr val="0D7A64"/>
              </a:buClr>
              <a:buSzPts val="1800"/>
              <a:buChar char="●"/>
            </a:pPr>
            <a:r>
              <a:rPr b="1" lang="en-US">
                <a:solidFill>
                  <a:srgbClr val="0D7A64"/>
                </a:solidFill>
              </a:rPr>
              <a:t>l documento di valutazione resta l’espressione formale di un giudizio INTERMEDIO E FINALE  </a:t>
            </a:r>
            <a:endParaRPr b="1">
              <a:solidFill>
                <a:srgbClr val="0D7A64"/>
              </a:solidFill>
            </a:endParaRPr>
          </a:p>
          <a:p>
            <a:pPr indent="-342900" lvl="0" marL="457200" rtl="0" algn="l">
              <a:spcBef>
                <a:spcPts val="1000"/>
              </a:spcBef>
              <a:spcAft>
                <a:spcPts val="0"/>
              </a:spcAft>
              <a:buClr>
                <a:srgbClr val="0D7A64"/>
              </a:buClr>
              <a:buSzPts val="1800"/>
              <a:buChar char="●"/>
            </a:pPr>
            <a:r>
              <a:rPr b="1" lang="en-US">
                <a:solidFill>
                  <a:srgbClr val="0D7A64"/>
                </a:solidFill>
              </a:rPr>
              <a:t>NON è più possibile utilizzare </a:t>
            </a:r>
            <a:r>
              <a:rPr b="1" lang="en-US">
                <a:solidFill>
                  <a:srgbClr val="0D7A64"/>
                </a:solidFill>
              </a:rPr>
              <a:t>I VOTI IN DECIMI,</a:t>
            </a:r>
            <a:r>
              <a:rPr b="1" lang="en-US">
                <a:solidFill>
                  <a:srgbClr val="0D7A64"/>
                </a:solidFill>
              </a:rPr>
              <a:t> in nessun momento dell’anno</a:t>
            </a:r>
            <a:endParaRPr b="1">
              <a:solidFill>
                <a:srgbClr val="0D7A64"/>
              </a:solidFill>
            </a:endParaRPr>
          </a:p>
          <a:p>
            <a:pPr indent="0" lvl="0" marL="0" rtl="0" algn="l">
              <a:spcBef>
                <a:spcPts val="1000"/>
              </a:spcBef>
              <a:spcAft>
                <a:spcPts val="0"/>
              </a:spcAft>
              <a:buNone/>
            </a:pPr>
            <a:r>
              <a:t/>
            </a:r>
            <a:endParaRPr b="1">
              <a:solidFill>
                <a:srgbClr val="0D7A64"/>
              </a:solidFill>
            </a:endParaRPr>
          </a:p>
          <a:p>
            <a:pPr indent="0" lvl="0" marL="0" rtl="0" algn="l">
              <a:spcBef>
                <a:spcPts val="1000"/>
              </a:spcBef>
              <a:spcAft>
                <a:spcPts val="0"/>
              </a:spcAft>
              <a:buNone/>
            </a:pPr>
            <a:r>
              <a:t/>
            </a:r>
            <a:endParaRPr b="1">
              <a:solidFill>
                <a:srgbClr val="0D7A64"/>
              </a:solidFill>
            </a:endParaRPr>
          </a:p>
          <a:p>
            <a:pPr indent="-342900" lvl="0" marL="457200" rtl="0" algn="l">
              <a:spcBef>
                <a:spcPts val="1000"/>
              </a:spcBef>
              <a:spcAft>
                <a:spcPts val="0"/>
              </a:spcAft>
              <a:buClr>
                <a:srgbClr val="0D7A64"/>
              </a:buClr>
              <a:buSzPts val="1800"/>
              <a:buChar char="●"/>
            </a:pPr>
            <a:r>
              <a:rPr b="1" lang="en-US">
                <a:solidFill>
                  <a:srgbClr val="0D7A64"/>
                </a:solidFill>
              </a:rPr>
              <a:t>È pressoché </a:t>
            </a:r>
            <a:r>
              <a:rPr b="1" lang="en-US">
                <a:solidFill>
                  <a:srgbClr val="0D7A64"/>
                </a:solidFill>
              </a:rPr>
              <a:t>impossibile</a:t>
            </a:r>
            <a:r>
              <a:rPr b="1" lang="en-US">
                <a:solidFill>
                  <a:srgbClr val="0D7A64"/>
                </a:solidFill>
              </a:rPr>
              <a:t> utilizzare una sola tipologia di strumento valutativo</a:t>
            </a:r>
            <a:endParaRPr b="1">
              <a:solidFill>
                <a:srgbClr val="0D7A64"/>
              </a:solidFill>
            </a:endParaRPr>
          </a:p>
          <a:p>
            <a:pPr indent="-342900" lvl="0" marL="457200" rtl="0" algn="l">
              <a:spcBef>
                <a:spcPts val="1000"/>
              </a:spcBef>
              <a:spcAft>
                <a:spcPts val="1000"/>
              </a:spcAft>
              <a:buClr>
                <a:srgbClr val="0D7A64"/>
              </a:buClr>
              <a:buSzPts val="1800"/>
              <a:buChar char="●"/>
            </a:pPr>
            <a:r>
              <a:rPr b="1" lang="en-US">
                <a:solidFill>
                  <a:srgbClr val="0D7A64"/>
                </a:solidFill>
              </a:rPr>
              <a:t>È possibile utilizzare tutti gli strumenti di valutazione a disposizione dei docenti</a:t>
            </a:r>
            <a:endParaRPr b="1">
              <a:solidFill>
                <a:srgbClr val="0D7A64"/>
              </a:solidFill>
            </a:endParaRPr>
          </a:p>
        </p:txBody>
      </p:sp>
      <p:pic>
        <p:nvPicPr>
          <p:cNvPr id="210" name="Google Shape;210;p27"/>
          <p:cNvPicPr preferRelativeResize="0"/>
          <p:nvPr/>
        </p:nvPicPr>
        <p:blipFill>
          <a:blip r:embed="rId3">
            <a:alphaModFix/>
          </a:blip>
          <a:stretch>
            <a:fillRect/>
          </a:stretch>
        </p:blipFill>
        <p:spPr>
          <a:xfrm rot="-1124582">
            <a:off x="1251613" y="3620075"/>
            <a:ext cx="2983175" cy="2237375"/>
          </a:xfrm>
          <a:prstGeom prst="rect">
            <a:avLst/>
          </a:prstGeom>
          <a:noFill/>
          <a:ln>
            <a:noFill/>
          </a:ln>
        </p:spPr>
      </p:pic>
      <p:cxnSp>
        <p:nvCxnSpPr>
          <p:cNvPr id="211" name="Google Shape;211;p27"/>
          <p:cNvCxnSpPr/>
          <p:nvPr/>
        </p:nvCxnSpPr>
        <p:spPr>
          <a:xfrm>
            <a:off x="7915050" y="3542813"/>
            <a:ext cx="15300" cy="858600"/>
          </a:xfrm>
          <a:prstGeom prst="straightConnector1">
            <a:avLst/>
          </a:prstGeom>
          <a:noFill/>
          <a:ln cap="flat" cmpd="sng" w="38100">
            <a:solidFill>
              <a:srgbClr val="18AB8D"/>
            </a:solidFill>
            <a:prstDash val="solid"/>
            <a:round/>
            <a:headEnd len="med" w="med" type="none"/>
            <a:tailEnd len="med" w="med" type="triangle"/>
          </a:ln>
          <a:effectLst>
            <a:outerShdw blurRad="57150" rotWithShape="0" algn="bl" dir="5400000" dist="19050">
              <a:srgbClr val="18AB8D">
                <a:alpha val="50000"/>
              </a:srgbClr>
            </a:outerShdw>
          </a:effectLst>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8"/>
                                        </p:tgtEl>
                                        <p:attrNameLst>
                                          <p:attrName>style.visibility</p:attrName>
                                        </p:attrNameLst>
                                      </p:cBhvr>
                                      <p:to>
                                        <p:strVal val="visible"/>
                                      </p:to>
                                    </p:set>
                                    <p:animEffect filter="fade" transition="in">
                                      <p:cBhvr>
                                        <p:cTn dur="2000"/>
                                        <p:tgtEl>
                                          <p:spTgt spid="208"/>
                                        </p:tgtEl>
                                      </p:cBhvr>
                                    </p:animEffect>
                                  </p:childTnLst>
                                </p:cTn>
                              </p:par>
                              <p:par>
                                <p:cTn fill="hold" nodeType="withEffect" presetClass="entr" presetID="10" presetSubtype="0">
                                  <p:stCondLst>
                                    <p:cond delay="0"/>
                                  </p:stCondLst>
                                  <p:childTnLst>
                                    <p:set>
                                      <p:cBhvr>
                                        <p:cTn dur="1" fill="hold">
                                          <p:stCondLst>
                                            <p:cond delay="0"/>
                                          </p:stCondLst>
                                        </p:cTn>
                                        <p:tgtEl>
                                          <p:spTgt spid="210"/>
                                        </p:tgtEl>
                                        <p:attrNameLst>
                                          <p:attrName>style.visibility</p:attrName>
                                        </p:attrNameLst>
                                      </p:cBhvr>
                                      <p:to>
                                        <p:strVal val="visible"/>
                                      </p:to>
                                    </p:set>
                                    <p:animEffect filter="fade" transition="in">
                                      <p:cBhvr>
                                        <p:cTn dur="1500"/>
                                        <p:tgtEl>
                                          <p:spTgt spid="21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9">
                                            <p:txEl>
                                              <p:pRg end="0" st="0"/>
                                            </p:txEl>
                                          </p:spTgt>
                                        </p:tgtEl>
                                        <p:attrNameLst>
                                          <p:attrName>style.visibility</p:attrName>
                                        </p:attrNameLst>
                                      </p:cBhvr>
                                      <p:to>
                                        <p:strVal val="visible"/>
                                      </p:to>
                                    </p:set>
                                    <p:animEffect filter="fade" transition="in">
                                      <p:cBhvr>
                                        <p:cTn dur="1000"/>
                                        <p:tgtEl>
                                          <p:spTgt spid="20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9">
                                            <p:txEl>
                                              <p:pRg end="1" st="1"/>
                                            </p:txEl>
                                          </p:spTgt>
                                        </p:tgtEl>
                                        <p:attrNameLst>
                                          <p:attrName>style.visibility</p:attrName>
                                        </p:attrNameLst>
                                      </p:cBhvr>
                                      <p:to>
                                        <p:strVal val="visible"/>
                                      </p:to>
                                    </p:set>
                                    <p:animEffect filter="fade" transition="in">
                                      <p:cBhvr>
                                        <p:cTn dur="1000"/>
                                        <p:tgtEl>
                                          <p:spTgt spid="209">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9">
                                            <p:txEl>
                                              <p:pRg end="2" st="2"/>
                                            </p:txEl>
                                          </p:spTgt>
                                        </p:tgtEl>
                                        <p:attrNameLst>
                                          <p:attrName>style.visibility</p:attrName>
                                        </p:attrNameLst>
                                      </p:cBhvr>
                                      <p:to>
                                        <p:strVal val="visible"/>
                                      </p:to>
                                    </p:set>
                                    <p:animEffect filter="fade" transition="in">
                                      <p:cBhvr>
                                        <p:cTn dur="1000"/>
                                        <p:tgtEl>
                                          <p:spTgt spid="209">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9">
                                            <p:txEl>
                                              <p:pRg end="3" st="3"/>
                                            </p:txEl>
                                          </p:spTgt>
                                        </p:tgtEl>
                                        <p:attrNameLst>
                                          <p:attrName>style.visibility</p:attrName>
                                        </p:attrNameLst>
                                      </p:cBhvr>
                                      <p:to>
                                        <p:strVal val="visible"/>
                                      </p:to>
                                    </p:set>
                                    <p:animEffect filter="fade" transition="in">
                                      <p:cBhvr>
                                        <p:cTn dur="1000"/>
                                        <p:tgtEl>
                                          <p:spTgt spid="209">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9">
                                            <p:txEl>
                                              <p:pRg end="4" st="4"/>
                                            </p:txEl>
                                          </p:spTgt>
                                        </p:tgtEl>
                                        <p:attrNameLst>
                                          <p:attrName>style.visibility</p:attrName>
                                        </p:attrNameLst>
                                      </p:cBhvr>
                                      <p:to>
                                        <p:strVal val="visible"/>
                                      </p:to>
                                    </p:set>
                                    <p:animEffect filter="fade" transition="in">
                                      <p:cBhvr>
                                        <p:cTn dur="1000"/>
                                        <p:tgtEl>
                                          <p:spTgt spid="209">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9">
                                            <p:txEl>
                                              <p:pRg end="5" st="5"/>
                                            </p:txEl>
                                          </p:spTgt>
                                        </p:tgtEl>
                                        <p:attrNameLst>
                                          <p:attrName>style.visibility</p:attrName>
                                        </p:attrNameLst>
                                      </p:cBhvr>
                                      <p:to>
                                        <p:strVal val="visible"/>
                                      </p:to>
                                    </p:set>
                                    <p:animEffect filter="fade" transition="in">
                                      <p:cBhvr>
                                        <p:cTn dur="1000"/>
                                        <p:tgtEl>
                                          <p:spTgt spid="209">
                                            <p:txEl>
                                              <p:pRg end="5" st="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28"/>
          <p:cNvSpPr txBox="1"/>
          <p:nvPr>
            <p:ph type="title"/>
          </p:nvPr>
        </p:nvSpPr>
        <p:spPr>
          <a:xfrm>
            <a:off x="3008175" y="107500"/>
            <a:ext cx="8610600" cy="1295400"/>
          </a:xfrm>
          <a:prstGeom prst="rect">
            <a:avLst/>
          </a:prstGeom>
        </p:spPr>
        <p:txBody>
          <a:bodyPr anchorCtr="0" anchor="ctr" bIns="45700" lIns="91425" spcFirstLastPara="1" rIns="91425" wrap="square" tIns="45700">
            <a:normAutofit/>
          </a:bodyPr>
          <a:lstStyle/>
          <a:p>
            <a:pPr indent="0" lvl="0" marL="0" rtl="0" algn="r">
              <a:spcBef>
                <a:spcPts val="0"/>
              </a:spcBef>
              <a:spcAft>
                <a:spcPts val="0"/>
              </a:spcAft>
              <a:buNone/>
            </a:pPr>
            <a:r>
              <a:rPr b="1" lang="en-US">
                <a:solidFill>
                  <a:srgbClr val="0D7A64"/>
                </a:solidFill>
              </a:rPr>
              <a:t>COSA CAMBIA</a:t>
            </a:r>
            <a:endParaRPr b="1">
              <a:solidFill>
                <a:srgbClr val="0D7A64"/>
              </a:solidFill>
            </a:endParaRPr>
          </a:p>
        </p:txBody>
      </p:sp>
      <p:sp>
        <p:nvSpPr>
          <p:cNvPr id="217" name="Google Shape;217;p28"/>
          <p:cNvSpPr txBox="1"/>
          <p:nvPr>
            <p:ph idx="1" type="body"/>
          </p:nvPr>
        </p:nvSpPr>
        <p:spPr>
          <a:xfrm>
            <a:off x="918600" y="2731050"/>
            <a:ext cx="2064900" cy="682800"/>
          </a:xfrm>
          <a:prstGeom prst="rect">
            <a:avLst/>
          </a:prstGeom>
        </p:spPr>
        <p:txBody>
          <a:bodyPr anchorCtr="0" anchor="b" bIns="45700" lIns="91425" spcFirstLastPara="1" rIns="91425" wrap="square" tIns="45700">
            <a:noAutofit/>
          </a:bodyPr>
          <a:lstStyle/>
          <a:p>
            <a:pPr indent="0" lvl="0" marL="0" rtl="0" algn="l">
              <a:spcBef>
                <a:spcPts val="1000"/>
              </a:spcBef>
              <a:spcAft>
                <a:spcPts val="0"/>
              </a:spcAft>
              <a:buNone/>
            </a:pPr>
            <a:r>
              <a:rPr b="1" lang="en-US">
                <a:solidFill>
                  <a:srgbClr val="CC0000"/>
                </a:solidFill>
              </a:rPr>
              <a:t>Valutazione iNTERMEDIA</a:t>
            </a:r>
            <a:endParaRPr b="1">
              <a:solidFill>
                <a:srgbClr val="CC0000"/>
              </a:solidFill>
            </a:endParaRPr>
          </a:p>
        </p:txBody>
      </p:sp>
      <p:sp>
        <p:nvSpPr>
          <p:cNvPr id="218" name="Google Shape;218;p28"/>
          <p:cNvSpPr txBox="1"/>
          <p:nvPr>
            <p:ph idx="4" type="body"/>
          </p:nvPr>
        </p:nvSpPr>
        <p:spPr>
          <a:xfrm>
            <a:off x="4974095" y="3553300"/>
            <a:ext cx="2064900" cy="682800"/>
          </a:xfrm>
          <a:prstGeom prst="rect">
            <a:avLst/>
          </a:prstGeom>
        </p:spPr>
        <p:txBody>
          <a:bodyPr anchorCtr="0" anchor="b" bIns="45700" lIns="91425" spcFirstLastPara="1" rIns="91425" wrap="square" tIns="45700">
            <a:noAutofit/>
          </a:bodyPr>
          <a:lstStyle/>
          <a:p>
            <a:pPr indent="0" lvl="0" marL="0" rtl="0" algn="l">
              <a:spcBef>
                <a:spcPts val="1000"/>
              </a:spcBef>
              <a:spcAft>
                <a:spcPts val="0"/>
              </a:spcAft>
              <a:buNone/>
            </a:pPr>
            <a:r>
              <a:rPr b="1" lang="en-US">
                <a:solidFill>
                  <a:srgbClr val="CC0000"/>
                </a:solidFill>
              </a:rPr>
              <a:t>Valutazione FINALE</a:t>
            </a:r>
            <a:endParaRPr b="1">
              <a:solidFill>
                <a:srgbClr val="CC0000"/>
              </a:solidFill>
            </a:endParaRPr>
          </a:p>
        </p:txBody>
      </p:sp>
      <p:sp>
        <p:nvSpPr>
          <p:cNvPr id="219" name="Google Shape;219;p28"/>
          <p:cNvSpPr txBox="1"/>
          <p:nvPr>
            <p:ph idx="7" type="body"/>
          </p:nvPr>
        </p:nvSpPr>
        <p:spPr>
          <a:xfrm>
            <a:off x="9232725" y="2587438"/>
            <a:ext cx="2243400" cy="1203000"/>
          </a:xfrm>
          <a:prstGeom prst="rect">
            <a:avLst/>
          </a:prstGeom>
        </p:spPr>
        <p:txBody>
          <a:bodyPr anchorCtr="0" anchor="b" bIns="45700" lIns="91425" spcFirstLastPara="1" rIns="91425" wrap="square" tIns="45700">
            <a:noAutofit/>
          </a:bodyPr>
          <a:lstStyle/>
          <a:p>
            <a:pPr indent="0" lvl="0" marL="0" rtl="0" algn="l">
              <a:spcBef>
                <a:spcPts val="1000"/>
              </a:spcBef>
              <a:spcAft>
                <a:spcPts val="0"/>
              </a:spcAft>
              <a:buNone/>
            </a:pPr>
            <a:r>
              <a:rPr b="1" lang="en-US">
                <a:solidFill>
                  <a:srgbClr val="CC0000"/>
                </a:solidFill>
              </a:rPr>
              <a:t>Valutazione </a:t>
            </a:r>
            <a:endParaRPr b="1">
              <a:solidFill>
                <a:srgbClr val="CC0000"/>
              </a:solidFill>
            </a:endParaRPr>
          </a:p>
          <a:p>
            <a:pPr indent="0" lvl="0" marL="0" rtl="0" algn="l">
              <a:spcBef>
                <a:spcPts val="1000"/>
              </a:spcBef>
              <a:spcAft>
                <a:spcPts val="0"/>
              </a:spcAft>
              <a:buNone/>
            </a:pPr>
            <a:r>
              <a:rPr b="1" lang="en-US">
                <a:solidFill>
                  <a:srgbClr val="CC0000"/>
                </a:solidFill>
              </a:rPr>
              <a:t>in Itinere</a:t>
            </a:r>
            <a:endParaRPr b="1">
              <a:solidFill>
                <a:srgbClr val="CC0000"/>
              </a:solidFill>
            </a:endParaRPr>
          </a:p>
          <a:p>
            <a:pPr indent="0" lvl="0" marL="0" rtl="0" algn="l">
              <a:spcBef>
                <a:spcPts val="1000"/>
              </a:spcBef>
              <a:spcAft>
                <a:spcPts val="0"/>
              </a:spcAft>
              <a:buNone/>
            </a:pPr>
            <a:r>
              <a:rPr b="1" lang="en-US">
                <a:solidFill>
                  <a:srgbClr val="CC0000"/>
                </a:solidFill>
              </a:rPr>
              <a:t>feedback</a:t>
            </a:r>
            <a:endParaRPr b="1">
              <a:solidFill>
                <a:srgbClr val="CC0000"/>
              </a:solidFill>
            </a:endParaRPr>
          </a:p>
        </p:txBody>
      </p:sp>
      <p:sp>
        <p:nvSpPr>
          <p:cNvPr id="220" name="Google Shape;220;p28"/>
          <p:cNvSpPr txBox="1"/>
          <p:nvPr>
            <p:ph type="title"/>
          </p:nvPr>
        </p:nvSpPr>
        <p:spPr>
          <a:xfrm>
            <a:off x="333575" y="1122450"/>
            <a:ext cx="12192000" cy="1295400"/>
          </a:xfrm>
          <a:prstGeom prst="rect">
            <a:avLst/>
          </a:prstGeom>
          <a:ln cap="flat" cmpd="sng" w="9525">
            <a:solidFill>
              <a:srgbClr val="0D7A64"/>
            </a:solidFill>
            <a:prstDash val="solid"/>
            <a:round/>
            <a:headEnd len="sm" w="sm" type="none"/>
            <a:tailEnd len="sm" w="sm" type="none"/>
          </a:ln>
        </p:spPr>
        <p:txBody>
          <a:bodyPr anchorCtr="0" anchor="ctr" bIns="45700" lIns="91425" spcFirstLastPara="1" rIns="91425" wrap="square" tIns="45700">
            <a:normAutofit/>
          </a:bodyPr>
          <a:lstStyle/>
          <a:p>
            <a:pPr indent="0" lvl="0" marL="0" rtl="0" algn="ctr">
              <a:spcBef>
                <a:spcPts val="0"/>
              </a:spcBef>
              <a:spcAft>
                <a:spcPts val="0"/>
              </a:spcAft>
              <a:buNone/>
            </a:pPr>
            <a:r>
              <a:rPr b="1" lang="en-US">
                <a:solidFill>
                  <a:srgbClr val="18AB8D"/>
                </a:solidFill>
              </a:rPr>
              <a:t>No voti ma</a:t>
            </a:r>
            <a:r>
              <a:rPr b="1" lang="en-US"/>
              <a:t> </a:t>
            </a:r>
            <a:r>
              <a:rPr b="1" lang="en-US">
                <a:solidFill>
                  <a:srgbClr val="CC0000"/>
                </a:solidFill>
              </a:rPr>
              <a:t>giudizio descrittivo</a:t>
            </a:r>
            <a:r>
              <a:rPr b="1" lang="en-US"/>
              <a:t> </a:t>
            </a:r>
            <a:r>
              <a:rPr b="1" lang="en-US">
                <a:solidFill>
                  <a:srgbClr val="18AB8D"/>
                </a:solidFill>
              </a:rPr>
              <a:t>per:</a:t>
            </a:r>
            <a:endParaRPr b="1">
              <a:solidFill>
                <a:srgbClr val="18AB8D"/>
              </a:solidFill>
            </a:endParaRPr>
          </a:p>
        </p:txBody>
      </p:sp>
      <p:sp>
        <p:nvSpPr>
          <p:cNvPr id="221" name="Google Shape;221;p28"/>
          <p:cNvSpPr txBox="1"/>
          <p:nvPr/>
        </p:nvSpPr>
        <p:spPr>
          <a:xfrm>
            <a:off x="-107250" y="4154200"/>
            <a:ext cx="11996400" cy="738900"/>
          </a:xfrm>
          <a:prstGeom prst="rect">
            <a:avLst/>
          </a:prstGeom>
          <a:noFill/>
          <a:ln>
            <a:noFill/>
          </a:ln>
        </p:spPr>
        <p:txBody>
          <a:bodyPr anchorCtr="0" anchor="t" bIns="91425" lIns="91425" spcFirstLastPara="1" rIns="91425" wrap="square" tIns="91425">
            <a:spAutoFit/>
          </a:bodyPr>
          <a:lstStyle/>
          <a:p>
            <a:pPr indent="0" lvl="0" marL="0" rtl="0" algn="ctr">
              <a:lnSpc>
                <a:spcPct val="90000"/>
              </a:lnSpc>
              <a:spcBef>
                <a:spcPts val="0"/>
              </a:spcBef>
              <a:spcAft>
                <a:spcPts val="0"/>
              </a:spcAft>
              <a:buClr>
                <a:schemeClr val="dk1"/>
              </a:buClr>
              <a:buSzPts val="1100"/>
              <a:buFont typeface="Arial"/>
              <a:buNone/>
            </a:pPr>
            <a:r>
              <a:rPr b="1" lang="en-US" sz="4000">
                <a:solidFill>
                  <a:srgbClr val="0D7A64"/>
                </a:solidFill>
                <a:latin typeface="Century Gothic"/>
                <a:ea typeface="Century Gothic"/>
                <a:cs typeface="Century Gothic"/>
                <a:sym typeface="Century Gothic"/>
              </a:rPr>
              <a:t>con</a:t>
            </a:r>
            <a:r>
              <a:rPr b="1" lang="en-US" sz="4000">
                <a:solidFill>
                  <a:srgbClr val="0D7A64"/>
                </a:solidFill>
                <a:latin typeface="Century Gothic"/>
                <a:ea typeface="Century Gothic"/>
                <a:cs typeface="Century Gothic"/>
                <a:sym typeface="Century Gothic"/>
              </a:rPr>
              <a:t> </a:t>
            </a:r>
            <a:r>
              <a:rPr b="1" lang="en-US" sz="4000">
                <a:solidFill>
                  <a:srgbClr val="CC0000"/>
                </a:solidFill>
                <a:latin typeface="Century Gothic"/>
                <a:ea typeface="Century Gothic"/>
                <a:cs typeface="Century Gothic"/>
                <a:sym typeface="Century Gothic"/>
              </a:rPr>
              <a:t>quattro livelli</a:t>
            </a:r>
            <a:endParaRPr>
              <a:solidFill>
                <a:srgbClr val="CC0000"/>
              </a:solidFill>
            </a:endParaRPr>
          </a:p>
        </p:txBody>
      </p:sp>
      <p:pic>
        <p:nvPicPr>
          <p:cNvPr id="222" name="Google Shape;222;p28"/>
          <p:cNvPicPr preferRelativeResize="0"/>
          <p:nvPr/>
        </p:nvPicPr>
        <p:blipFill>
          <a:blip r:embed="rId3">
            <a:alphaModFix/>
          </a:blip>
          <a:stretch>
            <a:fillRect/>
          </a:stretch>
        </p:blipFill>
        <p:spPr>
          <a:xfrm>
            <a:off x="152400" y="4975000"/>
            <a:ext cx="11860943" cy="1730600"/>
          </a:xfrm>
          <a:prstGeom prst="rect">
            <a:avLst/>
          </a:prstGeom>
          <a:noFill/>
          <a:ln>
            <a:noFill/>
          </a:ln>
        </p:spPr>
      </p:pic>
      <p:cxnSp>
        <p:nvCxnSpPr>
          <p:cNvPr id="223" name="Google Shape;223;p28"/>
          <p:cNvCxnSpPr/>
          <p:nvPr/>
        </p:nvCxnSpPr>
        <p:spPr>
          <a:xfrm flipH="1">
            <a:off x="2753425" y="2077875"/>
            <a:ext cx="2139300" cy="542400"/>
          </a:xfrm>
          <a:prstGeom prst="straightConnector1">
            <a:avLst/>
          </a:prstGeom>
          <a:noFill/>
          <a:ln cap="flat" cmpd="sng" w="76200">
            <a:solidFill>
              <a:srgbClr val="0D7A64"/>
            </a:solidFill>
            <a:prstDash val="solid"/>
            <a:round/>
            <a:headEnd len="med" w="med" type="none"/>
            <a:tailEnd len="med" w="med" type="triangle"/>
          </a:ln>
        </p:spPr>
      </p:cxnSp>
      <p:cxnSp>
        <p:nvCxnSpPr>
          <p:cNvPr id="224" name="Google Shape;224;p28"/>
          <p:cNvCxnSpPr>
            <a:endCxn id="218" idx="0"/>
          </p:cNvCxnSpPr>
          <p:nvPr/>
        </p:nvCxnSpPr>
        <p:spPr>
          <a:xfrm>
            <a:off x="5997845" y="2003800"/>
            <a:ext cx="8700" cy="1549500"/>
          </a:xfrm>
          <a:prstGeom prst="straightConnector1">
            <a:avLst/>
          </a:prstGeom>
          <a:noFill/>
          <a:ln cap="flat" cmpd="sng" w="76200">
            <a:solidFill>
              <a:srgbClr val="0D7A64"/>
            </a:solidFill>
            <a:prstDash val="solid"/>
            <a:round/>
            <a:headEnd len="med" w="med" type="none"/>
            <a:tailEnd len="med" w="med" type="triangle"/>
          </a:ln>
        </p:spPr>
      </p:cxnSp>
      <p:cxnSp>
        <p:nvCxnSpPr>
          <p:cNvPr id="225" name="Google Shape;225;p28"/>
          <p:cNvCxnSpPr/>
          <p:nvPr/>
        </p:nvCxnSpPr>
        <p:spPr>
          <a:xfrm>
            <a:off x="7184425" y="2079500"/>
            <a:ext cx="1874400" cy="489600"/>
          </a:xfrm>
          <a:prstGeom prst="straightConnector1">
            <a:avLst/>
          </a:prstGeom>
          <a:noFill/>
          <a:ln cap="flat" cmpd="sng" w="76200">
            <a:solidFill>
              <a:srgbClr val="0D7A64"/>
            </a:solidFill>
            <a:prstDash val="solid"/>
            <a:round/>
            <a:headEnd len="med" w="med" type="none"/>
            <a:tailEnd len="med" w="med" type="triangl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6"/>
                                        </p:tgtEl>
                                        <p:attrNameLst>
                                          <p:attrName>style.visibility</p:attrName>
                                        </p:attrNameLst>
                                      </p:cBhvr>
                                      <p:to>
                                        <p:strVal val="visible"/>
                                      </p:to>
                                    </p:set>
                                    <p:animEffect filter="fade" transition="in">
                                      <p:cBhvr>
                                        <p:cTn dur="2000"/>
                                        <p:tgtEl>
                                          <p:spTgt spid="21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0"/>
                                        </p:tgtEl>
                                        <p:attrNameLst>
                                          <p:attrName>style.visibility</p:attrName>
                                        </p:attrNameLst>
                                      </p:cBhvr>
                                      <p:to>
                                        <p:strVal val="visible"/>
                                      </p:to>
                                    </p:set>
                                    <p:animEffect filter="fade" transition="in">
                                      <p:cBhvr>
                                        <p:cTn dur="2000"/>
                                        <p:tgtEl>
                                          <p:spTgt spid="22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3"/>
                                        </p:tgtEl>
                                        <p:attrNameLst>
                                          <p:attrName>style.visibility</p:attrName>
                                        </p:attrNameLst>
                                      </p:cBhvr>
                                      <p:to>
                                        <p:strVal val="visible"/>
                                      </p:to>
                                    </p:set>
                                    <p:animEffect filter="fade" transition="in">
                                      <p:cBhvr>
                                        <p:cTn dur="2000"/>
                                        <p:tgtEl>
                                          <p:spTgt spid="223"/>
                                        </p:tgtEl>
                                      </p:cBhvr>
                                    </p:animEffect>
                                  </p:childTnLst>
                                </p:cTn>
                              </p:par>
                              <p:par>
                                <p:cTn fill="hold" nodeType="withEffect" presetClass="entr" presetID="10" presetSubtype="0">
                                  <p:stCondLst>
                                    <p:cond delay="0"/>
                                  </p:stCondLst>
                                  <p:childTnLst>
                                    <p:set>
                                      <p:cBhvr>
                                        <p:cTn dur="1" fill="hold">
                                          <p:stCondLst>
                                            <p:cond delay="0"/>
                                          </p:stCondLst>
                                        </p:cTn>
                                        <p:tgtEl>
                                          <p:spTgt spid="217"/>
                                        </p:tgtEl>
                                        <p:attrNameLst>
                                          <p:attrName>style.visibility</p:attrName>
                                        </p:attrNameLst>
                                      </p:cBhvr>
                                      <p:to>
                                        <p:strVal val="visible"/>
                                      </p:to>
                                    </p:set>
                                    <p:animEffect filter="fade" transition="in">
                                      <p:cBhvr>
                                        <p:cTn dur="2000"/>
                                        <p:tgtEl>
                                          <p:spTgt spid="21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4"/>
                                        </p:tgtEl>
                                        <p:attrNameLst>
                                          <p:attrName>style.visibility</p:attrName>
                                        </p:attrNameLst>
                                      </p:cBhvr>
                                      <p:to>
                                        <p:strVal val="visible"/>
                                      </p:to>
                                    </p:set>
                                    <p:animEffect filter="fade" transition="in">
                                      <p:cBhvr>
                                        <p:cTn dur="2000"/>
                                        <p:tgtEl>
                                          <p:spTgt spid="224"/>
                                        </p:tgtEl>
                                      </p:cBhvr>
                                    </p:animEffect>
                                  </p:childTnLst>
                                </p:cTn>
                              </p:par>
                              <p:par>
                                <p:cTn fill="hold" nodeType="withEffect" presetClass="entr" presetID="10" presetSubtype="0">
                                  <p:stCondLst>
                                    <p:cond delay="0"/>
                                  </p:stCondLst>
                                  <p:childTnLst>
                                    <p:set>
                                      <p:cBhvr>
                                        <p:cTn dur="1" fill="hold">
                                          <p:stCondLst>
                                            <p:cond delay="0"/>
                                          </p:stCondLst>
                                        </p:cTn>
                                        <p:tgtEl>
                                          <p:spTgt spid="218"/>
                                        </p:tgtEl>
                                        <p:attrNameLst>
                                          <p:attrName>style.visibility</p:attrName>
                                        </p:attrNameLst>
                                      </p:cBhvr>
                                      <p:to>
                                        <p:strVal val="visible"/>
                                      </p:to>
                                    </p:set>
                                    <p:animEffect filter="fade" transition="in">
                                      <p:cBhvr>
                                        <p:cTn dur="1000"/>
                                        <p:tgtEl>
                                          <p:spTgt spid="21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5"/>
                                        </p:tgtEl>
                                        <p:attrNameLst>
                                          <p:attrName>style.visibility</p:attrName>
                                        </p:attrNameLst>
                                      </p:cBhvr>
                                      <p:to>
                                        <p:strVal val="visible"/>
                                      </p:to>
                                    </p:set>
                                    <p:animEffect filter="fade" transition="in">
                                      <p:cBhvr>
                                        <p:cTn dur="2000"/>
                                        <p:tgtEl>
                                          <p:spTgt spid="225"/>
                                        </p:tgtEl>
                                      </p:cBhvr>
                                    </p:animEffect>
                                  </p:childTnLst>
                                </p:cTn>
                              </p:par>
                              <p:par>
                                <p:cTn fill="hold" nodeType="withEffect" presetClass="entr" presetID="10" presetSubtype="0">
                                  <p:stCondLst>
                                    <p:cond delay="0"/>
                                  </p:stCondLst>
                                  <p:childTnLst>
                                    <p:set>
                                      <p:cBhvr>
                                        <p:cTn dur="1" fill="hold">
                                          <p:stCondLst>
                                            <p:cond delay="0"/>
                                          </p:stCondLst>
                                        </p:cTn>
                                        <p:tgtEl>
                                          <p:spTgt spid="219"/>
                                        </p:tgtEl>
                                        <p:attrNameLst>
                                          <p:attrName>style.visibility</p:attrName>
                                        </p:attrNameLst>
                                      </p:cBhvr>
                                      <p:to>
                                        <p:strVal val="visible"/>
                                      </p:to>
                                    </p:set>
                                    <p:animEffect filter="fade" transition="in">
                                      <p:cBhvr>
                                        <p:cTn dur="2000"/>
                                        <p:tgtEl>
                                          <p:spTgt spid="21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1"/>
                                        </p:tgtEl>
                                        <p:attrNameLst>
                                          <p:attrName>style.visibility</p:attrName>
                                        </p:attrNameLst>
                                      </p:cBhvr>
                                      <p:to>
                                        <p:strVal val="visible"/>
                                      </p:to>
                                    </p:set>
                                    <p:animEffect filter="fade" transition="in">
                                      <p:cBhvr>
                                        <p:cTn dur="2000"/>
                                        <p:tgtEl>
                                          <p:spTgt spid="221"/>
                                        </p:tgtEl>
                                      </p:cBhvr>
                                    </p:animEffect>
                                  </p:childTnLst>
                                </p:cTn>
                              </p:par>
                              <p:par>
                                <p:cTn fill="hold" nodeType="withEffect" presetClass="entr" presetID="10" presetSubtype="0">
                                  <p:stCondLst>
                                    <p:cond delay="0"/>
                                  </p:stCondLst>
                                  <p:childTnLst>
                                    <p:set>
                                      <p:cBhvr>
                                        <p:cTn dur="1" fill="hold">
                                          <p:stCondLst>
                                            <p:cond delay="0"/>
                                          </p:stCondLst>
                                        </p:cTn>
                                        <p:tgtEl>
                                          <p:spTgt spid="222"/>
                                        </p:tgtEl>
                                        <p:attrNameLst>
                                          <p:attrName>style.visibility</p:attrName>
                                        </p:attrNameLst>
                                      </p:cBhvr>
                                      <p:to>
                                        <p:strVal val="visible"/>
                                      </p:to>
                                    </p:set>
                                    <p:animEffect filter="fade" transition="in">
                                      <p:cBhvr>
                                        <p:cTn dur="2000"/>
                                        <p:tgtEl>
                                          <p:spTgt spid="22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29"/>
          <p:cNvSpPr txBox="1"/>
          <p:nvPr>
            <p:ph type="title"/>
          </p:nvPr>
        </p:nvSpPr>
        <p:spPr>
          <a:xfrm>
            <a:off x="2895500" y="496475"/>
            <a:ext cx="8610600" cy="1295400"/>
          </a:xfrm>
          <a:prstGeom prst="rect">
            <a:avLst/>
          </a:prstGeom>
        </p:spPr>
        <p:txBody>
          <a:bodyPr anchorCtr="0" anchor="ctr" bIns="45700" lIns="91425" spcFirstLastPara="1" rIns="91425" wrap="square" tIns="45700">
            <a:normAutofit/>
          </a:bodyPr>
          <a:lstStyle/>
          <a:p>
            <a:pPr indent="0" lvl="0" marL="0" rtl="0" algn="r">
              <a:spcBef>
                <a:spcPts val="0"/>
              </a:spcBef>
              <a:spcAft>
                <a:spcPts val="0"/>
              </a:spcAft>
              <a:buNone/>
            </a:pPr>
            <a:r>
              <a:rPr b="1" lang="en-US">
                <a:solidFill>
                  <a:srgbClr val="0D7A64"/>
                </a:solidFill>
              </a:rPr>
              <a:t>SPIEGAZIONE LIVELLI</a:t>
            </a:r>
            <a:endParaRPr b="1">
              <a:solidFill>
                <a:srgbClr val="0D7A64"/>
              </a:solidFill>
            </a:endParaRPr>
          </a:p>
          <a:p>
            <a:pPr indent="0" lvl="0" marL="0" rtl="0" algn="r">
              <a:spcBef>
                <a:spcPts val="0"/>
              </a:spcBef>
              <a:spcAft>
                <a:spcPts val="0"/>
              </a:spcAft>
              <a:buNone/>
            </a:pPr>
            <a:r>
              <a:rPr b="1" lang="en-US">
                <a:solidFill>
                  <a:srgbClr val="0D7A64"/>
                </a:solidFill>
              </a:rPr>
              <a:t>(</a:t>
            </a:r>
            <a:r>
              <a:rPr b="1" lang="en-US" sz="3100">
                <a:solidFill>
                  <a:srgbClr val="0D7A64"/>
                </a:solidFill>
              </a:rPr>
              <a:t>LINEE GUIDA</a:t>
            </a:r>
            <a:r>
              <a:rPr b="1" lang="en-US">
                <a:solidFill>
                  <a:srgbClr val="0D7A64"/>
                </a:solidFill>
              </a:rPr>
              <a:t>)</a:t>
            </a:r>
            <a:endParaRPr b="1">
              <a:solidFill>
                <a:srgbClr val="0D7A64"/>
              </a:solidFill>
            </a:endParaRPr>
          </a:p>
        </p:txBody>
      </p:sp>
      <p:sp>
        <p:nvSpPr>
          <p:cNvPr id="231" name="Google Shape;231;p29"/>
          <p:cNvSpPr txBox="1"/>
          <p:nvPr>
            <p:ph idx="4" type="body"/>
          </p:nvPr>
        </p:nvSpPr>
        <p:spPr>
          <a:xfrm>
            <a:off x="606300" y="5474925"/>
            <a:ext cx="10979400" cy="865800"/>
          </a:xfrm>
          <a:prstGeom prst="rect">
            <a:avLst/>
          </a:prstGeom>
        </p:spPr>
        <p:txBody>
          <a:bodyPr anchorCtr="0" anchor="b" bIns="45700" lIns="91425" spcFirstLastPara="1" rIns="91425" wrap="square" tIns="45700">
            <a:noAutofit/>
          </a:bodyPr>
          <a:lstStyle/>
          <a:p>
            <a:pPr indent="-368300" lvl="0" marL="457200" rtl="0" algn="l">
              <a:spcBef>
                <a:spcPts val="1000"/>
              </a:spcBef>
              <a:spcAft>
                <a:spcPts val="0"/>
              </a:spcAft>
              <a:buClr>
                <a:srgbClr val="990000"/>
              </a:buClr>
              <a:buSzPts val="2200"/>
              <a:buFont typeface="Roboto"/>
              <a:buChar char="●"/>
            </a:pPr>
            <a:r>
              <a:rPr b="1" lang="en-US" sz="2200">
                <a:solidFill>
                  <a:srgbClr val="990000"/>
                </a:solidFill>
                <a:latin typeface="Roboto"/>
                <a:ea typeface="Roboto"/>
                <a:cs typeface="Roboto"/>
                <a:sym typeface="Roboto"/>
              </a:rPr>
              <a:t>I</a:t>
            </a:r>
            <a:r>
              <a:rPr b="1" lang="en-US" sz="2200">
                <a:solidFill>
                  <a:srgbClr val="990000"/>
                </a:solidFill>
                <a:latin typeface="Roboto"/>
                <a:ea typeface="Roboto"/>
                <a:cs typeface="Roboto"/>
                <a:sym typeface="Roboto"/>
              </a:rPr>
              <a:t>N VIA DI PRIMA ACQUISIZIONE: </a:t>
            </a:r>
            <a:r>
              <a:rPr lang="en-US" sz="2200">
                <a:solidFill>
                  <a:srgbClr val="990000"/>
                </a:solidFill>
                <a:latin typeface="Roboto"/>
                <a:ea typeface="Roboto"/>
                <a:cs typeface="Roboto"/>
                <a:sym typeface="Roboto"/>
              </a:rPr>
              <a:t>l’alunno porta a termine compiti solo in situazioni note e unicamente con il supporto del docente e di risorse fornite appositamente.</a:t>
            </a:r>
            <a:endParaRPr sz="2200">
              <a:solidFill>
                <a:srgbClr val="990000"/>
              </a:solidFill>
            </a:endParaRPr>
          </a:p>
        </p:txBody>
      </p:sp>
      <p:sp>
        <p:nvSpPr>
          <p:cNvPr id="232" name="Google Shape;232;p29"/>
          <p:cNvSpPr txBox="1"/>
          <p:nvPr/>
        </p:nvSpPr>
        <p:spPr>
          <a:xfrm>
            <a:off x="526700" y="1791875"/>
            <a:ext cx="109794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Century Gothic"/>
              <a:ea typeface="Century Gothic"/>
              <a:cs typeface="Century Gothic"/>
              <a:sym typeface="Century Gothic"/>
            </a:endParaRPr>
          </a:p>
        </p:txBody>
      </p:sp>
      <p:sp>
        <p:nvSpPr>
          <p:cNvPr id="233" name="Google Shape;233;p29"/>
          <p:cNvSpPr txBox="1"/>
          <p:nvPr/>
        </p:nvSpPr>
        <p:spPr>
          <a:xfrm>
            <a:off x="680800" y="2121275"/>
            <a:ext cx="11115300" cy="1098900"/>
          </a:xfrm>
          <a:prstGeom prst="rect">
            <a:avLst/>
          </a:prstGeom>
          <a:noFill/>
          <a:ln>
            <a:noFill/>
          </a:ln>
        </p:spPr>
        <p:txBody>
          <a:bodyPr anchorCtr="0" anchor="t" bIns="91425" lIns="91425" spcFirstLastPara="1" rIns="91425" wrap="square" tIns="91425">
            <a:spAutoFit/>
          </a:bodyPr>
          <a:lstStyle/>
          <a:p>
            <a:pPr indent="-368300" lvl="0" marL="457200" rtl="0" algn="l">
              <a:lnSpc>
                <a:spcPct val="90000"/>
              </a:lnSpc>
              <a:spcBef>
                <a:spcPts val="1000"/>
              </a:spcBef>
              <a:spcAft>
                <a:spcPts val="0"/>
              </a:spcAft>
              <a:buClr>
                <a:srgbClr val="990000"/>
              </a:buClr>
              <a:buSzPts val="2200"/>
              <a:buFont typeface="Roboto"/>
              <a:buChar char="●"/>
            </a:pPr>
            <a:r>
              <a:rPr b="1" lang="en-US" sz="2200">
                <a:solidFill>
                  <a:srgbClr val="990000"/>
                </a:solidFill>
                <a:latin typeface="Roboto"/>
                <a:ea typeface="Roboto"/>
                <a:cs typeface="Roboto"/>
                <a:sym typeface="Roboto"/>
              </a:rPr>
              <a:t>AVANZATO:</a:t>
            </a:r>
            <a:r>
              <a:rPr lang="en-US" sz="2200">
                <a:solidFill>
                  <a:srgbClr val="990000"/>
                </a:solidFill>
                <a:latin typeface="Roboto"/>
                <a:ea typeface="Roboto"/>
                <a:cs typeface="Roboto"/>
                <a:sym typeface="Roboto"/>
              </a:rPr>
              <a:t> l’alunno porta a termine compiti in situazioni note e non note, mobilitando una varietà di risorse sia fornite dal docente sia reperite altrove, in modo autonomo e con continuità.</a:t>
            </a:r>
            <a:endParaRPr sz="2200">
              <a:solidFill>
                <a:srgbClr val="990000"/>
              </a:solidFill>
              <a:latin typeface="Century Gothic"/>
              <a:ea typeface="Century Gothic"/>
              <a:cs typeface="Century Gothic"/>
              <a:sym typeface="Century Gothic"/>
            </a:endParaRPr>
          </a:p>
        </p:txBody>
      </p:sp>
      <p:sp>
        <p:nvSpPr>
          <p:cNvPr id="234" name="Google Shape;234;p29"/>
          <p:cNvSpPr txBox="1"/>
          <p:nvPr/>
        </p:nvSpPr>
        <p:spPr>
          <a:xfrm>
            <a:off x="680800" y="3284050"/>
            <a:ext cx="11115300" cy="1098900"/>
          </a:xfrm>
          <a:prstGeom prst="rect">
            <a:avLst/>
          </a:prstGeom>
          <a:noFill/>
          <a:ln>
            <a:noFill/>
          </a:ln>
        </p:spPr>
        <p:txBody>
          <a:bodyPr anchorCtr="0" anchor="t" bIns="91425" lIns="91425" spcFirstLastPara="1" rIns="91425" wrap="square" tIns="91425">
            <a:spAutoFit/>
          </a:bodyPr>
          <a:lstStyle/>
          <a:p>
            <a:pPr indent="-368300" lvl="0" marL="457200" rtl="0" algn="l">
              <a:lnSpc>
                <a:spcPct val="90000"/>
              </a:lnSpc>
              <a:spcBef>
                <a:spcPts val="1000"/>
              </a:spcBef>
              <a:spcAft>
                <a:spcPts val="0"/>
              </a:spcAft>
              <a:buClr>
                <a:srgbClr val="990000"/>
              </a:buClr>
              <a:buSzPts val="2200"/>
              <a:buFont typeface="Roboto"/>
              <a:buChar char="●"/>
            </a:pPr>
            <a:r>
              <a:rPr b="1" lang="en-US" sz="2200">
                <a:solidFill>
                  <a:srgbClr val="990000"/>
                </a:solidFill>
                <a:latin typeface="Roboto"/>
                <a:ea typeface="Roboto"/>
                <a:cs typeface="Roboto"/>
                <a:sym typeface="Roboto"/>
              </a:rPr>
              <a:t>INTERMEDIO:</a:t>
            </a:r>
            <a:r>
              <a:rPr lang="en-US" sz="2200">
                <a:solidFill>
                  <a:srgbClr val="990000"/>
                </a:solidFill>
                <a:latin typeface="Roboto"/>
                <a:ea typeface="Roboto"/>
                <a:cs typeface="Roboto"/>
                <a:sym typeface="Roboto"/>
              </a:rPr>
              <a:t>  l’alunno porta a termine compiti in situazioni note in modo autonomo e continuo; risolve compiti in situazioni non note utilizzando le risorse fornite dal docente o reperite altrove, anche se in modo discontinuo e non del tutto autonomo.</a:t>
            </a:r>
            <a:endParaRPr b="1" sz="2200">
              <a:solidFill>
                <a:srgbClr val="990000"/>
              </a:solidFill>
              <a:latin typeface="Roboto"/>
              <a:ea typeface="Roboto"/>
              <a:cs typeface="Roboto"/>
              <a:sym typeface="Roboto"/>
            </a:endParaRPr>
          </a:p>
        </p:txBody>
      </p:sp>
      <p:sp>
        <p:nvSpPr>
          <p:cNvPr id="235" name="Google Shape;235;p29"/>
          <p:cNvSpPr txBox="1"/>
          <p:nvPr/>
        </p:nvSpPr>
        <p:spPr>
          <a:xfrm>
            <a:off x="767450" y="4489338"/>
            <a:ext cx="10497900" cy="1098900"/>
          </a:xfrm>
          <a:prstGeom prst="rect">
            <a:avLst/>
          </a:prstGeom>
          <a:noFill/>
          <a:ln>
            <a:noFill/>
          </a:ln>
        </p:spPr>
        <p:txBody>
          <a:bodyPr anchorCtr="0" anchor="t" bIns="91425" lIns="91425" spcFirstLastPara="1" rIns="91425" wrap="square" tIns="91425">
            <a:spAutoFit/>
          </a:bodyPr>
          <a:lstStyle/>
          <a:p>
            <a:pPr indent="-368300" lvl="0" marL="457200" rtl="0" algn="l">
              <a:lnSpc>
                <a:spcPct val="90000"/>
              </a:lnSpc>
              <a:spcBef>
                <a:spcPts val="1000"/>
              </a:spcBef>
              <a:spcAft>
                <a:spcPts val="0"/>
              </a:spcAft>
              <a:buClr>
                <a:srgbClr val="990000"/>
              </a:buClr>
              <a:buSzPts val="2200"/>
              <a:buFont typeface="Roboto"/>
              <a:buChar char="●"/>
            </a:pPr>
            <a:r>
              <a:rPr b="1" lang="en-US" sz="2200">
                <a:solidFill>
                  <a:srgbClr val="990000"/>
                </a:solidFill>
                <a:latin typeface="Roboto"/>
                <a:ea typeface="Roboto"/>
                <a:cs typeface="Roboto"/>
                <a:sym typeface="Roboto"/>
              </a:rPr>
              <a:t>BASE:</a:t>
            </a:r>
            <a:r>
              <a:rPr lang="en-US" sz="2200">
                <a:solidFill>
                  <a:srgbClr val="990000"/>
                </a:solidFill>
                <a:latin typeface="Roboto"/>
                <a:ea typeface="Roboto"/>
                <a:cs typeface="Roboto"/>
                <a:sym typeface="Roboto"/>
              </a:rPr>
              <a:t> l’alunno porta a termine compiti solo in situazioni note e utilizzando le risorse fornite dal docente, sia in modo autonomo ma discontinuo, sia in modo non autonomo, ma con continuità.</a:t>
            </a:r>
            <a:endParaRPr sz="2200">
              <a:solidFill>
                <a:srgbClr val="990000"/>
              </a:solidFill>
              <a:latin typeface="Century Gothic"/>
              <a:ea typeface="Century Gothic"/>
              <a:cs typeface="Century Gothic"/>
              <a:sym typeface="Century Gothic"/>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p30"/>
          <p:cNvSpPr txBox="1"/>
          <p:nvPr>
            <p:ph type="title"/>
          </p:nvPr>
        </p:nvSpPr>
        <p:spPr>
          <a:xfrm>
            <a:off x="3166825" y="318773"/>
            <a:ext cx="8610600" cy="1293000"/>
          </a:xfrm>
          <a:prstGeom prst="rect">
            <a:avLst/>
          </a:prstGeom>
        </p:spPr>
        <p:txBody>
          <a:bodyPr anchorCtr="0" anchor="ctr" bIns="45700" lIns="91425" spcFirstLastPara="1" rIns="91425" wrap="square" tIns="45700">
            <a:normAutofit/>
          </a:bodyPr>
          <a:lstStyle/>
          <a:p>
            <a:pPr indent="0" lvl="0" marL="0" rtl="0" algn="r">
              <a:spcBef>
                <a:spcPts val="0"/>
              </a:spcBef>
              <a:spcAft>
                <a:spcPts val="0"/>
              </a:spcAft>
              <a:buNone/>
            </a:pPr>
            <a:r>
              <a:rPr b="1" lang="en-US">
                <a:solidFill>
                  <a:srgbClr val="0D7A64"/>
                </a:solidFill>
              </a:rPr>
              <a:t>MODELLI DOCUMENTO DI VALUTAZIONE</a:t>
            </a:r>
            <a:endParaRPr b="1">
              <a:solidFill>
                <a:srgbClr val="0D7A64"/>
              </a:solidFill>
            </a:endParaRPr>
          </a:p>
        </p:txBody>
      </p:sp>
      <p:pic>
        <p:nvPicPr>
          <p:cNvPr id="241" name="Google Shape;241;p30"/>
          <p:cNvPicPr preferRelativeResize="0"/>
          <p:nvPr/>
        </p:nvPicPr>
        <p:blipFill>
          <a:blip r:embed="rId3">
            <a:alphaModFix/>
          </a:blip>
          <a:stretch>
            <a:fillRect/>
          </a:stretch>
        </p:blipFill>
        <p:spPr>
          <a:xfrm>
            <a:off x="1116788" y="1611773"/>
            <a:ext cx="5114925" cy="1838325"/>
          </a:xfrm>
          <a:prstGeom prst="rect">
            <a:avLst/>
          </a:prstGeom>
          <a:noFill/>
          <a:ln>
            <a:noFill/>
          </a:ln>
        </p:spPr>
      </p:pic>
      <p:pic>
        <p:nvPicPr>
          <p:cNvPr id="242" name="Google Shape;242;p30"/>
          <p:cNvPicPr preferRelativeResize="0"/>
          <p:nvPr/>
        </p:nvPicPr>
        <p:blipFill>
          <a:blip r:embed="rId4">
            <a:alphaModFix/>
          </a:blip>
          <a:stretch>
            <a:fillRect/>
          </a:stretch>
        </p:blipFill>
        <p:spPr>
          <a:xfrm>
            <a:off x="1131075" y="3756061"/>
            <a:ext cx="5086350" cy="2333625"/>
          </a:xfrm>
          <a:prstGeom prst="rect">
            <a:avLst/>
          </a:prstGeom>
          <a:noFill/>
          <a:ln>
            <a:noFill/>
          </a:ln>
        </p:spPr>
      </p:pic>
      <p:pic>
        <p:nvPicPr>
          <p:cNvPr id="243" name="Google Shape;243;p30"/>
          <p:cNvPicPr preferRelativeResize="0"/>
          <p:nvPr/>
        </p:nvPicPr>
        <p:blipFill>
          <a:blip r:embed="rId5">
            <a:alphaModFix/>
          </a:blip>
          <a:stretch>
            <a:fillRect/>
          </a:stretch>
        </p:blipFill>
        <p:spPr>
          <a:xfrm>
            <a:off x="6686813" y="3371323"/>
            <a:ext cx="5090603" cy="3103102"/>
          </a:xfrm>
          <a:prstGeom prst="rect">
            <a:avLst/>
          </a:prstGeom>
          <a:noFill/>
          <a:ln>
            <a:noFill/>
          </a:ln>
        </p:spPr>
      </p:pic>
      <p:sp>
        <p:nvSpPr>
          <p:cNvPr id="244" name="Google Shape;244;p30"/>
          <p:cNvSpPr txBox="1"/>
          <p:nvPr/>
        </p:nvSpPr>
        <p:spPr>
          <a:xfrm>
            <a:off x="160675" y="2003775"/>
            <a:ext cx="956100" cy="861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2200">
                <a:solidFill>
                  <a:srgbClr val="CC0000"/>
                </a:solidFill>
                <a:latin typeface="Century Gothic"/>
                <a:ea typeface="Century Gothic"/>
                <a:cs typeface="Century Gothic"/>
                <a:sym typeface="Century Gothic"/>
              </a:rPr>
              <a:t>Mod.A1</a:t>
            </a:r>
            <a:endParaRPr b="1" sz="2200">
              <a:solidFill>
                <a:srgbClr val="CC0000"/>
              </a:solidFill>
              <a:latin typeface="Century Gothic"/>
              <a:ea typeface="Century Gothic"/>
              <a:cs typeface="Century Gothic"/>
              <a:sym typeface="Century Gothic"/>
            </a:endParaRPr>
          </a:p>
        </p:txBody>
      </p:sp>
      <p:sp>
        <p:nvSpPr>
          <p:cNvPr id="245" name="Google Shape;245;p30"/>
          <p:cNvSpPr txBox="1"/>
          <p:nvPr/>
        </p:nvSpPr>
        <p:spPr>
          <a:xfrm>
            <a:off x="160675" y="3967000"/>
            <a:ext cx="956100" cy="861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2200">
                <a:solidFill>
                  <a:srgbClr val="CC0000"/>
                </a:solidFill>
                <a:latin typeface="Century Gothic"/>
                <a:ea typeface="Century Gothic"/>
                <a:cs typeface="Century Gothic"/>
                <a:sym typeface="Century Gothic"/>
              </a:rPr>
              <a:t>Mod.A2</a:t>
            </a:r>
            <a:endParaRPr b="1" sz="2200">
              <a:solidFill>
                <a:srgbClr val="CC0000"/>
              </a:solidFill>
              <a:latin typeface="Century Gothic"/>
              <a:ea typeface="Century Gothic"/>
              <a:cs typeface="Century Gothic"/>
              <a:sym typeface="Century Gothic"/>
            </a:endParaRPr>
          </a:p>
        </p:txBody>
      </p:sp>
      <p:sp>
        <p:nvSpPr>
          <p:cNvPr id="246" name="Google Shape;246;p30"/>
          <p:cNvSpPr txBox="1"/>
          <p:nvPr/>
        </p:nvSpPr>
        <p:spPr>
          <a:xfrm>
            <a:off x="8943350" y="2509425"/>
            <a:ext cx="956100" cy="861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US" sz="2200">
                <a:solidFill>
                  <a:srgbClr val="CC0000"/>
                </a:solidFill>
                <a:latin typeface="Century Gothic"/>
                <a:ea typeface="Century Gothic"/>
                <a:cs typeface="Century Gothic"/>
                <a:sym typeface="Century Gothic"/>
              </a:rPr>
              <a:t>Mod.A3</a:t>
            </a:r>
            <a:endParaRPr b="1" sz="2200">
              <a:solidFill>
                <a:srgbClr val="CC0000"/>
              </a:solidFill>
              <a:latin typeface="Century Gothic"/>
              <a:ea typeface="Century Gothic"/>
              <a:cs typeface="Century Gothic"/>
              <a:sym typeface="Century Gothic"/>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0"/>
                                        </p:tgtEl>
                                        <p:attrNameLst>
                                          <p:attrName>style.visibility</p:attrName>
                                        </p:attrNameLst>
                                      </p:cBhvr>
                                      <p:to>
                                        <p:strVal val="visible"/>
                                      </p:to>
                                    </p:set>
                                    <p:animEffect filter="fade" transition="in">
                                      <p:cBhvr>
                                        <p:cTn dur="1000"/>
                                        <p:tgtEl>
                                          <p:spTgt spid="24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31"/>
          <p:cNvSpPr txBox="1"/>
          <p:nvPr>
            <p:ph type="title"/>
          </p:nvPr>
        </p:nvSpPr>
        <p:spPr>
          <a:xfrm>
            <a:off x="3088250" y="652848"/>
            <a:ext cx="8610600" cy="1293000"/>
          </a:xfrm>
          <a:prstGeom prst="rect">
            <a:avLst/>
          </a:prstGeom>
        </p:spPr>
        <p:txBody>
          <a:bodyPr anchorCtr="0" anchor="ctr" bIns="45700" lIns="91425" spcFirstLastPara="1" rIns="91425" wrap="square" tIns="45700">
            <a:normAutofit/>
          </a:bodyPr>
          <a:lstStyle/>
          <a:p>
            <a:pPr indent="0" lvl="0" marL="0" rtl="0" algn="r">
              <a:spcBef>
                <a:spcPts val="0"/>
              </a:spcBef>
              <a:spcAft>
                <a:spcPts val="0"/>
              </a:spcAft>
              <a:buNone/>
            </a:pPr>
            <a:r>
              <a:rPr b="1" lang="en-US">
                <a:solidFill>
                  <a:srgbClr val="0D7A64"/>
                </a:solidFill>
              </a:rPr>
              <a:t>COME NASCE UN GIUDIZIO DESCRITTIVO</a:t>
            </a:r>
            <a:endParaRPr>
              <a:solidFill>
                <a:srgbClr val="0D7A64"/>
              </a:solidFill>
            </a:endParaRPr>
          </a:p>
        </p:txBody>
      </p:sp>
      <p:sp>
        <p:nvSpPr>
          <p:cNvPr id="252" name="Google Shape;252;p31"/>
          <p:cNvSpPr txBox="1"/>
          <p:nvPr>
            <p:ph idx="2" type="body"/>
          </p:nvPr>
        </p:nvSpPr>
        <p:spPr>
          <a:xfrm>
            <a:off x="6172200" y="2194559"/>
            <a:ext cx="5334000" cy="40242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t/>
            </a:r>
            <a:endParaRPr/>
          </a:p>
        </p:txBody>
      </p:sp>
      <p:pic>
        <p:nvPicPr>
          <p:cNvPr id="253" name="Google Shape;253;p31"/>
          <p:cNvPicPr preferRelativeResize="0"/>
          <p:nvPr/>
        </p:nvPicPr>
        <p:blipFill>
          <a:blip r:embed="rId3">
            <a:alphaModFix/>
          </a:blip>
          <a:stretch>
            <a:fillRect/>
          </a:stretch>
        </p:blipFill>
        <p:spPr>
          <a:xfrm>
            <a:off x="559375" y="1945850"/>
            <a:ext cx="10840800" cy="469957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1"/>
                                        </p:tgtEl>
                                        <p:attrNameLst>
                                          <p:attrName>style.visibility</p:attrName>
                                        </p:attrNameLst>
                                      </p:cBhvr>
                                      <p:to>
                                        <p:strVal val="visible"/>
                                      </p:to>
                                    </p:set>
                                    <p:animEffect filter="fade" transition="in">
                                      <p:cBhvr>
                                        <p:cTn dur="1000"/>
                                        <p:tgtEl>
                                          <p:spTgt spid="25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3"/>
                                        </p:tgtEl>
                                        <p:attrNameLst>
                                          <p:attrName>style.visibility</p:attrName>
                                        </p:attrNameLst>
                                      </p:cBhvr>
                                      <p:to>
                                        <p:strVal val="visible"/>
                                      </p:to>
                                    </p:set>
                                    <p:animEffect filter="fade" transition="in">
                                      <p:cBhvr>
                                        <p:cTn dur="1000"/>
                                        <p:tgtEl>
                                          <p:spTgt spid="25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32"/>
          <p:cNvSpPr txBox="1"/>
          <p:nvPr>
            <p:ph type="title"/>
          </p:nvPr>
        </p:nvSpPr>
        <p:spPr>
          <a:xfrm>
            <a:off x="2895600" y="764373"/>
            <a:ext cx="8610600" cy="1293000"/>
          </a:xfrm>
          <a:prstGeom prst="rect">
            <a:avLst/>
          </a:prstGeom>
        </p:spPr>
        <p:txBody>
          <a:bodyPr anchorCtr="0" anchor="ctr" bIns="45700" lIns="91425" spcFirstLastPara="1" rIns="91425" wrap="square" tIns="45700">
            <a:normAutofit/>
          </a:bodyPr>
          <a:lstStyle/>
          <a:p>
            <a:pPr indent="0" lvl="0" marL="0" rtl="0" algn="r">
              <a:spcBef>
                <a:spcPts val="0"/>
              </a:spcBef>
              <a:spcAft>
                <a:spcPts val="0"/>
              </a:spcAft>
              <a:buNone/>
            </a:pPr>
            <a:r>
              <a:rPr b="1" lang="en-US">
                <a:solidFill>
                  <a:srgbClr val="0D7A64"/>
                </a:solidFill>
              </a:rPr>
              <a:t>STRUTTURA DEL FEED BACK FORMATIVO</a:t>
            </a:r>
            <a:endParaRPr b="1">
              <a:solidFill>
                <a:srgbClr val="0D7A64"/>
              </a:solidFill>
              <a:highlight>
                <a:srgbClr val="18AB8D"/>
              </a:highlight>
            </a:endParaRPr>
          </a:p>
        </p:txBody>
      </p:sp>
      <p:sp>
        <p:nvSpPr>
          <p:cNvPr id="259" name="Google Shape;259;p32"/>
          <p:cNvSpPr txBox="1"/>
          <p:nvPr>
            <p:ph idx="1" type="body"/>
          </p:nvPr>
        </p:nvSpPr>
        <p:spPr>
          <a:xfrm>
            <a:off x="685800" y="1616632"/>
            <a:ext cx="10820400" cy="12930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rPr b="1" lang="en-US">
                <a:solidFill>
                  <a:srgbClr val="0D7A64"/>
                </a:solidFill>
              </a:rPr>
              <a:t>VALUTAZIONE IN ITINERE?</a:t>
            </a:r>
            <a:endParaRPr b="1">
              <a:solidFill>
                <a:srgbClr val="0D7A64"/>
              </a:solidFill>
            </a:endParaRPr>
          </a:p>
          <a:p>
            <a:pPr indent="-342900" lvl="0" marL="457200" rtl="0" algn="l">
              <a:spcBef>
                <a:spcPts val="1000"/>
              </a:spcBef>
              <a:spcAft>
                <a:spcPts val="0"/>
              </a:spcAft>
              <a:buClr>
                <a:srgbClr val="0D7A64"/>
              </a:buClr>
              <a:buSzPts val="1800"/>
              <a:buChar char="•"/>
            </a:pPr>
            <a:r>
              <a:rPr b="1" lang="en-US">
                <a:solidFill>
                  <a:srgbClr val="0D7A64"/>
                </a:solidFill>
              </a:rPr>
              <a:t>NO VOTI</a:t>
            </a:r>
            <a:endParaRPr b="1">
              <a:solidFill>
                <a:srgbClr val="0D7A64"/>
              </a:solidFill>
            </a:endParaRPr>
          </a:p>
          <a:p>
            <a:pPr indent="-342900" lvl="0" marL="457200" rtl="0" algn="l">
              <a:spcBef>
                <a:spcPts val="0"/>
              </a:spcBef>
              <a:spcAft>
                <a:spcPts val="0"/>
              </a:spcAft>
              <a:buClr>
                <a:srgbClr val="0D7A64"/>
              </a:buClr>
              <a:buSzPts val="1800"/>
              <a:buChar char="•"/>
            </a:pPr>
            <a:r>
              <a:rPr b="1" lang="en-US">
                <a:solidFill>
                  <a:srgbClr val="0D7A64"/>
                </a:solidFill>
              </a:rPr>
              <a:t>SI FEEDBACK FORMATIVO</a:t>
            </a:r>
            <a:endParaRPr b="1">
              <a:solidFill>
                <a:srgbClr val="0D7A64"/>
              </a:solidFill>
            </a:endParaRPr>
          </a:p>
        </p:txBody>
      </p:sp>
      <p:sp>
        <p:nvSpPr>
          <p:cNvPr id="260" name="Google Shape;260;p32"/>
          <p:cNvSpPr txBox="1"/>
          <p:nvPr/>
        </p:nvSpPr>
        <p:spPr>
          <a:xfrm>
            <a:off x="943925" y="2909625"/>
            <a:ext cx="10120200" cy="350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2700">
                <a:solidFill>
                  <a:srgbClr val="CC0000"/>
                </a:solidFill>
              </a:rPr>
              <a:t>1.</a:t>
            </a:r>
            <a:r>
              <a:rPr b="1" lang="en-US" sz="2700">
                <a:solidFill>
                  <a:srgbClr val="CC0000"/>
                </a:solidFill>
              </a:rPr>
              <a:t>Conferma positiva</a:t>
            </a:r>
            <a:r>
              <a:rPr lang="en-US" sz="2700">
                <a:solidFill>
                  <a:srgbClr val="CC0000"/>
                </a:solidFill>
              </a:rPr>
              <a:t> del compito svolto (descrizione) mettendo in evidenza gli aspetti rilevanti della prestazione</a:t>
            </a:r>
            <a:endParaRPr sz="2700">
              <a:solidFill>
                <a:srgbClr val="CC0000"/>
              </a:solidFill>
            </a:endParaRPr>
          </a:p>
          <a:p>
            <a:pPr indent="0" lvl="0" marL="0" rtl="0" algn="l">
              <a:spcBef>
                <a:spcPts val="0"/>
              </a:spcBef>
              <a:spcAft>
                <a:spcPts val="0"/>
              </a:spcAft>
              <a:buNone/>
            </a:pPr>
            <a:r>
              <a:t/>
            </a:r>
            <a:endParaRPr sz="2700">
              <a:solidFill>
                <a:srgbClr val="CC0000"/>
              </a:solidFill>
            </a:endParaRPr>
          </a:p>
          <a:p>
            <a:pPr indent="0" lvl="0" marL="0" rtl="0" algn="l">
              <a:spcBef>
                <a:spcPts val="0"/>
              </a:spcBef>
              <a:spcAft>
                <a:spcPts val="0"/>
              </a:spcAft>
              <a:buNone/>
            </a:pPr>
            <a:r>
              <a:rPr lang="en-US" sz="2700">
                <a:solidFill>
                  <a:srgbClr val="CC0000"/>
                </a:solidFill>
              </a:rPr>
              <a:t>2.</a:t>
            </a:r>
            <a:r>
              <a:rPr b="1" lang="en-US" sz="2700">
                <a:solidFill>
                  <a:srgbClr val="CC0000"/>
                </a:solidFill>
              </a:rPr>
              <a:t>Comunicazione degli elementi di criticità</a:t>
            </a:r>
            <a:r>
              <a:rPr lang="en-US" sz="2700">
                <a:solidFill>
                  <a:srgbClr val="CC0000"/>
                </a:solidFill>
              </a:rPr>
              <a:t> a partire dalla documentazione raccolta</a:t>
            </a:r>
            <a:endParaRPr sz="2700">
              <a:solidFill>
                <a:srgbClr val="CC0000"/>
              </a:solidFill>
            </a:endParaRPr>
          </a:p>
          <a:p>
            <a:pPr indent="0" lvl="0" marL="0" rtl="0" algn="l">
              <a:spcBef>
                <a:spcPts val="0"/>
              </a:spcBef>
              <a:spcAft>
                <a:spcPts val="0"/>
              </a:spcAft>
              <a:buNone/>
            </a:pPr>
            <a:r>
              <a:t/>
            </a:r>
            <a:endParaRPr sz="2700">
              <a:solidFill>
                <a:srgbClr val="CC0000"/>
              </a:solidFill>
            </a:endParaRPr>
          </a:p>
          <a:p>
            <a:pPr indent="0" lvl="0" marL="0" rtl="0" algn="l">
              <a:spcBef>
                <a:spcPts val="0"/>
              </a:spcBef>
              <a:spcAft>
                <a:spcPts val="0"/>
              </a:spcAft>
              <a:buNone/>
            </a:pPr>
            <a:r>
              <a:rPr lang="en-US" sz="2700">
                <a:solidFill>
                  <a:srgbClr val="CC0000"/>
                </a:solidFill>
              </a:rPr>
              <a:t>3.</a:t>
            </a:r>
            <a:r>
              <a:rPr b="1" lang="en-US" sz="2700">
                <a:solidFill>
                  <a:srgbClr val="CC0000"/>
                </a:solidFill>
              </a:rPr>
              <a:t>Restituzione positiva </a:t>
            </a:r>
            <a:r>
              <a:rPr lang="en-US" sz="2700">
                <a:solidFill>
                  <a:srgbClr val="CC0000"/>
                </a:solidFill>
              </a:rPr>
              <a:t>con suggerimenti o possibili aperture per il compito successivo (</a:t>
            </a:r>
            <a:r>
              <a:rPr b="1" lang="en-US" sz="2700">
                <a:solidFill>
                  <a:srgbClr val="CC0000"/>
                </a:solidFill>
              </a:rPr>
              <a:t>valore proattivo</a:t>
            </a:r>
            <a:r>
              <a:rPr lang="en-US" sz="2700">
                <a:solidFill>
                  <a:srgbClr val="CC0000"/>
                </a:solidFill>
              </a:rPr>
              <a:t> della valutazione).</a:t>
            </a:r>
            <a:endParaRPr sz="2700">
              <a:solidFill>
                <a:srgbClr val="CC000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p33"/>
          <p:cNvSpPr txBox="1"/>
          <p:nvPr>
            <p:ph type="title"/>
          </p:nvPr>
        </p:nvSpPr>
        <p:spPr>
          <a:xfrm>
            <a:off x="3147450" y="376898"/>
            <a:ext cx="8610600" cy="1293000"/>
          </a:xfrm>
          <a:prstGeom prst="rect">
            <a:avLst/>
          </a:prstGeom>
        </p:spPr>
        <p:txBody>
          <a:bodyPr anchorCtr="0" anchor="ctr" bIns="45700" lIns="91425" spcFirstLastPara="1" rIns="91425" wrap="square" tIns="45700">
            <a:normAutofit/>
          </a:bodyPr>
          <a:lstStyle/>
          <a:p>
            <a:pPr indent="0" lvl="0" marL="0" rtl="0" algn="r">
              <a:spcBef>
                <a:spcPts val="0"/>
              </a:spcBef>
              <a:spcAft>
                <a:spcPts val="0"/>
              </a:spcAft>
              <a:buNone/>
            </a:pPr>
            <a:r>
              <a:rPr b="1" lang="en-US">
                <a:solidFill>
                  <a:srgbClr val="0D7A64"/>
                </a:solidFill>
              </a:rPr>
              <a:t>ESEMPI DI FEEDBACK</a:t>
            </a:r>
            <a:endParaRPr b="1">
              <a:solidFill>
                <a:srgbClr val="0D7A64"/>
              </a:solidFill>
            </a:endParaRPr>
          </a:p>
        </p:txBody>
      </p:sp>
      <p:sp>
        <p:nvSpPr>
          <p:cNvPr id="266" name="Google Shape;266;p33"/>
          <p:cNvSpPr txBox="1"/>
          <p:nvPr/>
        </p:nvSpPr>
        <p:spPr>
          <a:xfrm>
            <a:off x="481600" y="1830075"/>
            <a:ext cx="5439000" cy="4617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2400">
                <a:solidFill>
                  <a:srgbClr val="CC0000"/>
                </a:solidFill>
              </a:rPr>
              <a:t>ROUTINE DEL CALENDARIO</a:t>
            </a:r>
            <a:endParaRPr b="1" sz="2400">
              <a:solidFill>
                <a:srgbClr val="CC0000"/>
              </a:solidFill>
            </a:endParaRPr>
          </a:p>
          <a:p>
            <a:pPr indent="0" lvl="0" marL="0" rtl="0" algn="l">
              <a:spcBef>
                <a:spcPts val="0"/>
              </a:spcBef>
              <a:spcAft>
                <a:spcPts val="0"/>
              </a:spcAft>
              <a:buNone/>
            </a:pPr>
            <a:r>
              <a:t/>
            </a:r>
            <a:endParaRPr b="1" sz="2400">
              <a:solidFill>
                <a:srgbClr val="CC0000"/>
              </a:solidFill>
            </a:endParaRPr>
          </a:p>
          <a:p>
            <a:pPr indent="0" lvl="0" marL="0" rtl="0" algn="l">
              <a:spcBef>
                <a:spcPts val="0"/>
              </a:spcBef>
              <a:spcAft>
                <a:spcPts val="0"/>
              </a:spcAft>
              <a:buNone/>
            </a:pPr>
            <a:r>
              <a:rPr b="1" lang="en-US" sz="2400">
                <a:solidFill>
                  <a:srgbClr val="CC0000"/>
                </a:solidFill>
              </a:rPr>
              <a:t>«COMPLIMENTI ADAM, SAI SVOLGERE L’INCARICO DEL CALENDARIO DA SOLO E SAI RISPONDERE A TUTTE LE DOMANDE CHE TI FACCIO (CHE GIORNO ERA IERI, CHE GIORNO SARA’ DOMANI…)</a:t>
            </a:r>
            <a:endParaRPr b="1" sz="2400">
              <a:solidFill>
                <a:srgbClr val="CC0000"/>
              </a:solidFill>
            </a:endParaRPr>
          </a:p>
          <a:p>
            <a:pPr indent="0" lvl="0" marL="0" rtl="0" algn="l">
              <a:spcBef>
                <a:spcPts val="0"/>
              </a:spcBef>
              <a:spcAft>
                <a:spcPts val="0"/>
              </a:spcAft>
              <a:buNone/>
            </a:pPr>
            <a:r>
              <a:rPr b="1" lang="en-US" sz="2400">
                <a:solidFill>
                  <a:srgbClr val="CC0000"/>
                </a:solidFill>
              </a:rPr>
              <a:t>SEI MIGLIORATO PERCHE’ PRIMA TI CONFONDEVI I NUMERI, I MESI, I GIORNI. ORA NO» </a:t>
            </a:r>
            <a:endParaRPr b="1" sz="2400">
              <a:solidFill>
                <a:srgbClr val="CC0000"/>
              </a:solidFill>
            </a:endParaRPr>
          </a:p>
        </p:txBody>
      </p:sp>
      <p:pic>
        <p:nvPicPr>
          <p:cNvPr id="267" name="Google Shape;267;p33"/>
          <p:cNvPicPr preferRelativeResize="0"/>
          <p:nvPr/>
        </p:nvPicPr>
        <p:blipFill>
          <a:blip r:embed="rId3">
            <a:alphaModFix/>
          </a:blip>
          <a:stretch>
            <a:fillRect/>
          </a:stretch>
        </p:blipFill>
        <p:spPr>
          <a:xfrm rot="1174551">
            <a:off x="6846486" y="2539814"/>
            <a:ext cx="4691401" cy="2636572"/>
          </a:xfrm>
          <a:prstGeom prst="rect">
            <a:avLst/>
          </a:prstGeom>
          <a:noFill/>
          <a:ln cap="flat" cmpd="sng" w="28575">
            <a:solidFill>
              <a:srgbClr val="F0532B"/>
            </a:solidFill>
            <a:prstDash val="solid"/>
            <a:round/>
            <a:headEnd len="sm" w="sm" type="none"/>
            <a:tailEnd len="sm" w="sm" type="none"/>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5"/>
                                        </p:tgtEl>
                                        <p:attrNameLst>
                                          <p:attrName>style.visibility</p:attrName>
                                        </p:attrNameLst>
                                      </p:cBhvr>
                                      <p:to>
                                        <p:strVal val="visible"/>
                                      </p:to>
                                    </p:set>
                                    <p:animEffect filter="fade" transition="in">
                                      <p:cBhvr>
                                        <p:cTn dur="1000"/>
                                        <p:tgtEl>
                                          <p:spTgt spid="26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p34"/>
          <p:cNvSpPr txBox="1"/>
          <p:nvPr>
            <p:ph type="title"/>
          </p:nvPr>
        </p:nvSpPr>
        <p:spPr>
          <a:xfrm>
            <a:off x="3147450" y="376898"/>
            <a:ext cx="8610600" cy="1293000"/>
          </a:xfrm>
          <a:prstGeom prst="rect">
            <a:avLst/>
          </a:prstGeom>
        </p:spPr>
        <p:txBody>
          <a:bodyPr anchorCtr="0" anchor="ctr" bIns="45700" lIns="91425" spcFirstLastPara="1" rIns="91425" wrap="square" tIns="45700">
            <a:normAutofit/>
          </a:bodyPr>
          <a:lstStyle/>
          <a:p>
            <a:pPr indent="0" lvl="0" marL="0" rtl="0" algn="r">
              <a:spcBef>
                <a:spcPts val="0"/>
              </a:spcBef>
              <a:spcAft>
                <a:spcPts val="0"/>
              </a:spcAft>
              <a:buNone/>
            </a:pPr>
            <a:r>
              <a:rPr b="1" lang="en-US">
                <a:solidFill>
                  <a:srgbClr val="0D7A64"/>
                </a:solidFill>
              </a:rPr>
              <a:t>ESEMPI DI FEEDBACK</a:t>
            </a:r>
            <a:endParaRPr b="1">
              <a:solidFill>
                <a:srgbClr val="0D7A64"/>
              </a:solidFill>
            </a:endParaRPr>
          </a:p>
        </p:txBody>
      </p:sp>
      <p:sp>
        <p:nvSpPr>
          <p:cNvPr id="273" name="Google Shape;273;p34"/>
          <p:cNvSpPr txBox="1"/>
          <p:nvPr/>
        </p:nvSpPr>
        <p:spPr>
          <a:xfrm>
            <a:off x="6941625" y="1669900"/>
            <a:ext cx="4816200" cy="4956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2400">
                <a:solidFill>
                  <a:srgbClr val="CC0000"/>
                </a:solidFill>
              </a:rPr>
              <a:t>IL SEGNALIBRO</a:t>
            </a:r>
            <a:endParaRPr b="1" sz="2400">
              <a:solidFill>
                <a:srgbClr val="CC0000"/>
              </a:solidFill>
            </a:endParaRPr>
          </a:p>
          <a:p>
            <a:pPr indent="0" lvl="0" marL="0" rtl="0" algn="l">
              <a:spcBef>
                <a:spcPts val="0"/>
              </a:spcBef>
              <a:spcAft>
                <a:spcPts val="0"/>
              </a:spcAft>
              <a:buNone/>
            </a:pPr>
            <a:r>
              <a:t/>
            </a:r>
            <a:endParaRPr b="1" sz="2400">
              <a:solidFill>
                <a:srgbClr val="CC0000"/>
              </a:solidFill>
            </a:endParaRPr>
          </a:p>
          <a:p>
            <a:pPr indent="0" lvl="0" marL="0" rtl="0" algn="l">
              <a:spcBef>
                <a:spcPts val="0"/>
              </a:spcBef>
              <a:spcAft>
                <a:spcPts val="0"/>
              </a:spcAft>
              <a:buNone/>
            </a:pPr>
            <a:r>
              <a:rPr b="1" lang="en-US" sz="2400">
                <a:solidFill>
                  <a:srgbClr val="CC0000"/>
                </a:solidFill>
              </a:rPr>
              <a:t>Cara Marika,</a:t>
            </a:r>
            <a:endParaRPr b="1" sz="2400">
              <a:solidFill>
                <a:srgbClr val="CC0000"/>
              </a:solidFill>
            </a:endParaRPr>
          </a:p>
          <a:p>
            <a:pPr indent="0" lvl="0" marL="0" rtl="0" algn="l">
              <a:spcBef>
                <a:spcPts val="0"/>
              </a:spcBef>
              <a:spcAft>
                <a:spcPts val="0"/>
              </a:spcAft>
              <a:buNone/>
            </a:pPr>
            <a:r>
              <a:rPr b="1" lang="en-US" sz="2400">
                <a:solidFill>
                  <a:srgbClr val="CC0000"/>
                </a:solidFill>
              </a:rPr>
              <a:t>grazie per il segnalibro e per la tua spiegazione.</a:t>
            </a:r>
            <a:endParaRPr b="1" sz="2400">
              <a:solidFill>
                <a:srgbClr val="CC0000"/>
              </a:solidFill>
            </a:endParaRPr>
          </a:p>
          <a:p>
            <a:pPr indent="0" lvl="0" marL="0" rtl="0" algn="l">
              <a:spcBef>
                <a:spcPts val="0"/>
              </a:spcBef>
              <a:spcAft>
                <a:spcPts val="0"/>
              </a:spcAft>
              <a:buNone/>
            </a:pPr>
            <a:r>
              <a:rPr b="1" lang="en-US" sz="2400">
                <a:solidFill>
                  <a:srgbClr val="CC0000"/>
                </a:solidFill>
              </a:rPr>
              <a:t>Ti chiederei di fare una riflessione:</a:t>
            </a:r>
            <a:endParaRPr b="1" sz="2400">
              <a:solidFill>
                <a:srgbClr val="CC0000"/>
              </a:solidFill>
            </a:endParaRPr>
          </a:p>
          <a:p>
            <a:pPr indent="0" lvl="0" marL="0" rtl="0" algn="l">
              <a:spcBef>
                <a:spcPts val="0"/>
              </a:spcBef>
              <a:spcAft>
                <a:spcPts val="0"/>
              </a:spcAft>
              <a:buNone/>
            </a:pPr>
            <a:r>
              <a:rPr b="1" lang="en-US" sz="2400">
                <a:solidFill>
                  <a:srgbClr val="CC0000"/>
                </a:solidFill>
              </a:rPr>
              <a:t>secondo te un compagno che</a:t>
            </a:r>
            <a:endParaRPr b="1" sz="2400">
              <a:solidFill>
                <a:srgbClr val="CC0000"/>
              </a:solidFill>
            </a:endParaRPr>
          </a:p>
          <a:p>
            <a:pPr indent="0" lvl="0" marL="0" rtl="0" algn="l">
              <a:spcBef>
                <a:spcPts val="0"/>
              </a:spcBef>
              <a:spcAft>
                <a:spcPts val="0"/>
              </a:spcAft>
              <a:buNone/>
            </a:pPr>
            <a:r>
              <a:rPr b="1" lang="en-US" sz="2400">
                <a:solidFill>
                  <a:srgbClr val="CC0000"/>
                </a:solidFill>
              </a:rPr>
              <a:t>volesse creare alcune copie del tuo segnalibro sarebbe in grado di farlo seguendo quello che hai scritto?</a:t>
            </a:r>
            <a:endParaRPr b="1" sz="2400">
              <a:solidFill>
                <a:srgbClr val="CC0000"/>
              </a:solidFill>
            </a:endParaRPr>
          </a:p>
          <a:p>
            <a:pPr indent="0" lvl="0" marL="0" rtl="0" algn="l">
              <a:spcBef>
                <a:spcPts val="0"/>
              </a:spcBef>
              <a:spcAft>
                <a:spcPts val="0"/>
              </a:spcAft>
              <a:buNone/>
            </a:pPr>
            <a:r>
              <a:t/>
            </a:r>
            <a:endParaRPr b="1" sz="2200">
              <a:solidFill>
                <a:srgbClr val="F0532B"/>
              </a:solidFill>
            </a:endParaRPr>
          </a:p>
        </p:txBody>
      </p:sp>
      <p:pic>
        <p:nvPicPr>
          <p:cNvPr id="274" name="Google Shape;274;p34"/>
          <p:cNvPicPr preferRelativeResize="0"/>
          <p:nvPr/>
        </p:nvPicPr>
        <p:blipFill>
          <a:blip r:embed="rId3">
            <a:alphaModFix/>
          </a:blip>
          <a:stretch>
            <a:fillRect/>
          </a:stretch>
        </p:blipFill>
        <p:spPr>
          <a:xfrm rot="-474882">
            <a:off x="767150" y="2030850"/>
            <a:ext cx="5466258" cy="3232500"/>
          </a:xfrm>
          <a:prstGeom prst="rect">
            <a:avLst/>
          </a:prstGeom>
          <a:noFill/>
          <a:ln cap="flat" cmpd="sng" w="28575">
            <a:solidFill>
              <a:srgbClr val="F0532B"/>
            </a:solidFill>
            <a:prstDash val="solid"/>
            <a:round/>
            <a:headEnd len="sm" w="sm" type="none"/>
            <a:tailEnd len="sm" w="sm" type="none"/>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2"/>
                                        </p:tgtEl>
                                        <p:attrNameLst>
                                          <p:attrName>style.visibility</p:attrName>
                                        </p:attrNameLst>
                                      </p:cBhvr>
                                      <p:to>
                                        <p:strVal val="visible"/>
                                      </p:to>
                                    </p:set>
                                    <p:animEffect filter="fade" transition="in">
                                      <p:cBhvr>
                                        <p:cTn dur="1000"/>
                                        <p:tgtEl>
                                          <p:spTgt spid="27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35"/>
          <p:cNvSpPr txBox="1"/>
          <p:nvPr>
            <p:ph type="title"/>
          </p:nvPr>
        </p:nvSpPr>
        <p:spPr>
          <a:xfrm>
            <a:off x="3166825" y="318773"/>
            <a:ext cx="8610600" cy="1293000"/>
          </a:xfrm>
          <a:prstGeom prst="rect">
            <a:avLst/>
          </a:prstGeom>
        </p:spPr>
        <p:txBody>
          <a:bodyPr anchorCtr="0" anchor="ctr" bIns="45700" lIns="91425" spcFirstLastPara="1" rIns="91425" wrap="square" tIns="45700">
            <a:normAutofit/>
          </a:bodyPr>
          <a:lstStyle/>
          <a:p>
            <a:pPr indent="0" lvl="0" marL="0" rtl="0" algn="r">
              <a:spcBef>
                <a:spcPts val="0"/>
              </a:spcBef>
              <a:spcAft>
                <a:spcPts val="0"/>
              </a:spcAft>
              <a:buNone/>
            </a:pPr>
            <a:r>
              <a:rPr b="1" lang="en-US">
                <a:solidFill>
                  <a:srgbClr val="0D7A64"/>
                </a:solidFill>
              </a:rPr>
              <a:t>ESEMPIO PRATICO</a:t>
            </a:r>
            <a:endParaRPr b="1">
              <a:solidFill>
                <a:srgbClr val="0D7A64"/>
              </a:solidFill>
            </a:endParaRPr>
          </a:p>
        </p:txBody>
      </p:sp>
      <p:sp>
        <p:nvSpPr>
          <p:cNvPr id="280" name="Google Shape;280;p35"/>
          <p:cNvSpPr txBox="1"/>
          <p:nvPr/>
        </p:nvSpPr>
        <p:spPr>
          <a:xfrm>
            <a:off x="304800" y="30480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35"/>
          <p:cNvSpPr txBox="1"/>
          <p:nvPr>
            <p:ph type="title"/>
          </p:nvPr>
        </p:nvSpPr>
        <p:spPr>
          <a:xfrm>
            <a:off x="427675" y="2782500"/>
            <a:ext cx="5585400" cy="1293000"/>
          </a:xfrm>
          <a:prstGeom prst="rect">
            <a:avLst/>
          </a:prstGeom>
        </p:spPr>
        <p:txBody>
          <a:bodyPr anchorCtr="0" anchor="ctr" bIns="45700" lIns="91425" spcFirstLastPara="1" rIns="91425" wrap="square" tIns="45700">
            <a:normAutofit/>
          </a:bodyPr>
          <a:lstStyle/>
          <a:p>
            <a:pPr indent="0" lvl="0" marL="0" rtl="0" algn="r">
              <a:spcBef>
                <a:spcPts val="0"/>
              </a:spcBef>
              <a:spcAft>
                <a:spcPts val="0"/>
              </a:spcAft>
              <a:buNone/>
            </a:pPr>
            <a:r>
              <a:rPr b="1" lang="en-US" u="sng">
                <a:solidFill>
                  <a:srgbClr val="CC0000"/>
                </a:solidFill>
                <a:hlinkClick r:id="rId3">
                  <a:extLst>
                    <a:ext uri="{A12FA001-AC4F-418D-AE19-62706E023703}">
                      <ahyp:hlinkClr val="tx"/>
                    </a:ext>
                  </a:extLst>
                </a:hlinkClick>
              </a:rPr>
              <a:t>PROBLEMI DI PRANZO!</a:t>
            </a:r>
            <a:endParaRPr b="1">
              <a:solidFill>
                <a:srgbClr val="CC0000"/>
              </a:solidFill>
            </a:endParaRPr>
          </a:p>
        </p:txBody>
      </p:sp>
      <p:pic>
        <p:nvPicPr>
          <p:cNvPr id="282" name="Google Shape;282;p35"/>
          <p:cNvPicPr preferRelativeResize="0"/>
          <p:nvPr/>
        </p:nvPicPr>
        <p:blipFill>
          <a:blip r:embed="rId4">
            <a:alphaModFix/>
          </a:blip>
          <a:stretch>
            <a:fillRect/>
          </a:stretch>
        </p:blipFill>
        <p:spPr>
          <a:xfrm rot="665591">
            <a:off x="6256448" y="2493380"/>
            <a:ext cx="5435878" cy="305768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9"/>
                                        </p:tgtEl>
                                        <p:attrNameLst>
                                          <p:attrName>style.visibility</p:attrName>
                                        </p:attrNameLst>
                                      </p:cBhvr>
                                      <p:to>
                                        <p:strVal val="visible"/>
                                      </p:to>
                                    </p:set>
                                    <p:animEffect filter="fade" transition="in">
                                      <p:cBhvr>
                                        <p:cTn dur="1000"/>
                                        <p:tgtEl>
                                          <p:spTgt spid="27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p36"/>
          <p:cNvSpPr txBox="1"/>
          <p:nvPr>
            <p:ph type="title"/>
          </p:nvPr>
        </p:nvSpPr>
        <p:spPr>
          <a:xfrm>
            <a:off x="3452450" y="496698"/>
            <a:ext cx="8610600" cy="1293000"/>
          </a:xfrm>
          <a:prstGeom prst="rect">
            <a:avLst/>
          </a:prstGeom>
        </p:spPr>
        <p:txBody>
          <a:bodyPr anchorCtr="0" anchor="ctr" bIns="45700" lIns="91425" spcFirstLastPara="1" rIns="91425" wrap="square" tIns="45700">
            <a:normAutofit/>
          </a:bodyPr>
          <a:lstStyle/>
          <a:p>
            <a:pPr indent="0" lvl="0" marL="0" rtl="0" algn="r">
              <a:spcBef>
                <a:spcPts val="0"/>
              </a:spcBef>
              <a:spcAft>
                <a:spcPts val="0"/>
              </a:spcAft>
              <a:buNone/>
            </a:pPr>
            <a:r>
              <a:rPr b="1" lang="en-US">
                <a:solidFill>
                  <a:srgbClr val="0D7A64"/>
                </a:solidFill>
              </a:rPr>
              <a:t>ALCUNI DEI VOSTRI FEEDBACK</a:t>
            </a:r>
            <a:endParaRPr>
              <a:solidFill>
                <a:srgbClr val="0D7A64"/>
              </a:solidFill>
            </a:endParaRPr>
          </a:p>
        </p:txBody>
      </p:sp>
      <p:sp>
        <p:nvSpPr>
          <p:cNvPr id="288" name="Google Shape;288;p36"/>
          <p:cNvSpPr txBox="1"/>
          <p:nvPr/>
        </p:nvSpPr>
        <p:spPr>
          <a:xfrm>
            <a:off x="166075" y="1387225"/>
            <a:ext cx="3000000" cy="1908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US">
                <a:latin typeface="Century Gothic"/>
                <a:ea typeface="Century Gothic"/>
                <a:cs typeface="Century Gothic"/>
                <a:sym typeface="Century Gothic"/>
              </a:rPr>
              <a:t>“Cara hai fatto diversi tentativi, dimostrando di esserti impegnata nel ragionamento e nel calcolo. Ti sei ricordata di controllare il numero totale dei bambini? la prossima volta leggi più attentamente cosa richiede la consegna”</a:t>
            </a:r>
            <a:endParaRPr i="1">
              <a:latin typeface="Century Gothic"/>
              <a:ea typeface="Century Gothic"/>
              <a:cs typeface="Century Gothic"/>
              <a:sym typeface="Century Gothic"/>
            </a:endParaRPr>
          </a:p>
        </p:txBody>
      </p:sp>
      <p:sp>
        <p:nvSpPr>
          <p:cNvPr id="289" name="Google Shape;289;p36"/>
          <p:cNvSpPr txBox="1"/>
          <p:nvPr/>
        </p:nvSpPr>
        <p:spPr>
          <a:xfrm>
            <a:off x="3774838" y="1690513"/>
            <a:ext cx="3000000" cy="169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i="1" lang="en-US">
                <a:solidFill>
                  <a:schemeClr val="dk1"/>
                </a:solidFill>
                <a:latin typeface="Century Gothic"/>
                <a:ea typeface="Century Gothic"/>
                <a:cs typeface="Century Gothic"/>
                <a:sym typeface="Century Gothic"/>
              </a:rPr>
              <a:t>“Cara ti sei impegnata a risolvere il compito assegnato, ma i calcoli sono sbagliati, …forse non hai capito la consegna. La prossima volta faremo un altro esercizio insieme”</a:t>
            </a:r>
            <a:endParaRPr/>
          </a:p>
        </p:txBody>
      </p:sp>
      <p:sp>
        <p:nvSpPr>
          <p:cNvPr id="290" name="Google Shape;290;p36"/>
          <p:cNvSpPr txBox="1"/>
          <p:nvPr/>
        </p:nvSpPr>
        <p:spPr>
          <a:xfrm>
            <a:off x="7196800" y="1504475"/>
            <a:ext cx="30000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US">
                <a:solidFill>
                  <a:schemeClr val="dk1"/>
                </a:solidFill>
                <a:latin typeface="Century Gothic"/>
                <a:ea typeface="Century Gothic"/>
                <a:cs typeface="Century Gothic"/>
                <a:sym typeface="Century Gothic"/>
              </a:rPr>
              <a:t>“Apprezzo l’impegno nel cercare una soluzione. TI invito a riflettere sulle procedure di calcolo e a curare l’ordine”</a:t>
            </a:r>
            <a:endParaRPr/>
          </a:p>
        </p:txBody>
      </p:sp>
      <p:sp>
        <p:nvSpPr>
          <p:cNvPr id="291" name="Google Shape;291;p36"/>
          <p:cNvSpPr txBox="1"/>
          <p:nvPr/>
        </p:nvSpPr>
        <p:spPr>
          <a:xfrm>
            <a:off x="4973675" y="3206025"/>
            <a:ext cx="3408300" cy="212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US">
                <a:solidFill>
                  <a:schemeClr val="dk1"/>
                </a:solidFill>
                <a:latin typeface="Century Gothic"/>
                <a:ea typeface="Century Gothic"/>
                <a:cs typeface="Century Gothic"/>
                <a:sym typeface="Century Gothic"/>
              </a:rPr>
              <a:t>“Bene ci sono delle imprecisioni, serve più ordine per poter seguire il lavoro in modo più preciso: ricordati che troppe cancellature possono confonderti. Ti suggerisco di usare un foglio di brutta per i tuoi calcoli prima di completare il tuo lavoro. Non ti scoraggiare! Ci eserciteremo insieme per superare le tue difficoltà”</a:t>
            </a:r>
            <a:endParaRPr/>
          </a:p>
        </p:txBody>
      </p:sp>
      <p:sp>
        <p:nvSpPr>
          <p:cNvPr id="292" name="Google Shape;292;p36"/>
          <p:cNvSpPr txBox="1"/>
          <p:nvPr/>
        </p:nvSpPr>
        <p:spPr>
          <a:xfrm>
            <a:off x="804975" y="5298850"/>
            <a:ext cx="4831800" cy="147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i="1" lang="en-US">
                <a:solidFill>
                  <a:schemeClr val="dk1"/>
                </a:solidFill>
                <a:latin typeface="Century Gothic"/>
                <a:ea typeface="Century Gothic"/>
                <a:cs typeface="Century Gothic"/>
                <a:sym typeface="Century Gothic"/>
              </a:rPr>
              <a:t>“Adam il compito che ti abbiamo assegnato era impegnativo. Apprezziamo il tuo tentativo di provare a risolvere il problema. Poichè sono presenti alcuni errori proveremo insieme, passo passo, a completare esattamente la tabella per cercare di capire cosa non fosse chiaro. Andrà meglio la prossima volta ”</a:t>
            </a:r>
            <a:endParaRPr/>
          </a:p>
        </p:txBody>
      </p:sp>
      <p:sp>
        <p:nvSpPr>
          <p:cNvPr id="293" name="Google Shape;293;p36"/>
          <p:cNvSpPr txBox="1"/>
          <p:nvPr/>
        </p:nvSpPr>
        <p:spPr>
          <a:xfrm>
            <a:off x="8742650" y="2656825"/>
            <a:ext cx="3320400" cy="212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US">
                <a:solidFill>
                  <a:schemeClr val="dk1"/>
                </a:solidFill>
                <a:latin typeface="Century Gothic"/>
                <a:ea typeface="Century Gothic"/>
                <a:cs typeface="Century Gothic"/>
                <a:sym typeface="Century Gothic"/>
              </a:rPr>
              <a:t>“Vedo che hai capito che il risultato totale degli alunni andava diviso tra i tavoli. Hai completato la maggior parte delle richieste seppur non sempre in modo corretto. La prossima volta ti consiglio di aiutarti con il disegno per calcolare correttamente il numero esatto per distribuire i bambini ai tavoli.”</a:t>
            </a:r>
            <a:endParaRPr/>
          </a:p>
        </p:txBody>
      </p:sp>
      <p:sp>
        <p:nvSpPr>
          <p:cNvPr id="294" name="Google Shape;294;p36"/>
          <p:cNvSpPr txBox="1"/>
          <p:nvPr/>
        </p:nvSpPr>
        <p:spPr>
          <a:xfrm>
            <a:off x="117225" y="3529275"/>
            <a:ext cx="3536400" cy="147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US">
                <a:solidFill>
                  <a:schemeClr val="dk1"/>
                </a:solidFill>
                <a:latin typeface="Century Gothic"/>
                <a:ea typeface="Century Gothic"/>
                <a:cs typeface="Century Gothic"/>
                <a:sym typeface="Century Gothic"/>
              </a:rPr>
              <a:t>“Ti sei impegnata per trovare la soluzione. La tua soluzione però non ha risposto alla domanda del problema. Hai letto bene la tabella? Hai fatto bene i calcoli? Spiegami come hai fatto”</a:t>
            </a:r>
            <a:endParaRPr/>
          </a:p>
        </p:txBody>
      </p:sp>
      <p:sp>
        <p:nvSpPr>
          <p:cNvPr id="295" name="Google Shape;295;p36"/>
          <p:cNvSpPr txBox="1"/>
          <p:nvPr/>
        </p:nvSpPr>
        <p:spPr>
          <a:xfrm>
            <a:off x="8059600" y="5250000"/>
            <a:ext cx="3771000" cy="147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US">
                <a:solidFill>
                  <a:schemeClr val="dk1"/>
                </a:solidFill>
                <a:latin typeface="Century Gothic"/>
                <a:ea typeface="Century Gothic"/>
                <a:cs typeface="Century Gothic"/>
                <a:sym typeface="Century Gothic"/>
              </a:rPr>
              <a:t>“Ho visto che ti sei impegnata a risolvere un’attività per te nuova, serve un po’ più di precisione per comunicare con maggior chiarezza i risultati. Sono sicura che la prossima volta applicherai questi suggerimenti”</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7"/>
                                        </p:tgtEl>
                                        <p:attrNameLst>
                                          <p:attrName>style.visibility</p:attrName>
                                        </p:attrNameLst>
                                      </p:cBhvr>
                                      <p:to>
                                        <p:strVal val="visible"/>
                                      </p:to>
                                    </p:set>
                                    <p:animEffect filter="fade" transition="in">
                                      <p:cBhvr>
                                        <p:cTn dur="1000"/>
                                        <p:tgtEl>
                                          <p:spTgt spid="28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sp>
        <p:nvSpPr>
          <p:cNvPr id="300" name="Google Shape;300;p37"/>
          <p:cNvSpPr txBox="1"/>
          <p:nvPr>
            <p:ph type="title"/>
          </p:nvPr>
        </p:nvSpPr>
        <p:spPr>
          <a:xfrm>
            <a:off x="3452450" y="496698"/>
            <a:ext cx="8610600" cy="1293000"/>
          </a:xfrm>
          <a:prstGeom prst="rect">
            <a:avLst/>
          </a:prstGeom>
        </p:spPr>
        <p:txBody>
          <a:bodyPr anchorCtr="0" anchor="ctr" bIns="45700" lIns="91425" spcFirstLastPara="1" rIns="91425" wrap="square" tIns="45700">
            <a:normAutofit/>
          </a:bodyPr>
          <a:lstStyle/>
          <a:p>
            <a:pPr indent="0" lvl="0" marL="0" rtl="0" algn="r">
              <a:spcBef>
                <a:spcPts val="0"/>
              </a:spcBef>
              <a:spcAft>
                <a:spcPts val="0"/>
              </a:spcAft>
              <a:buNone/>
            </a:pPr>
            <a:r>
              <a:rPr b="1" lang="en-US">
                <a:solidFill>
                  <a:srgbClr val="0D7A64"/>
                </a:solidFill>
              </a:rPr>
              <a:t>ALCUNI DEI VOSTRI FEEDBACK</a:t>
            </a:r>
            <a:endParaRPr>
              <a:solidFill>
                <a:srgbClr val="0D7A64"/>
              </a:solidFill>
            </a:endParaRPr>
          </a:p>
        </p:txBody>
      </p:sp>
      <p:sp>
        <p:nvSpPr>
          <p:cNvPr id="301" name="Google Shape;301;p37"/>
          <p:cNvSpPr txBox="1"/>
          <p:nvPr/>
        </p:nvSpPr>
        <p:spPr>
          <a:xfrm>
            <a:off x="166075" y="1387225"/>
            <a:ext cx="3000000" cy="1908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US">
                <a:latin typeface="Century Gothic"/>
                <a:ea typeface="Century Gothic"/>
                <a:cs typeface="Century Gothic"/>
                <a:sym typeface="Century Gothic"/>
              </a:rPr>
              <a:t>“Ti consiglio di rifare questa attività, se sei in difficoltà possiamo farla insieme. Ti consiglio di iniziare dai tavoli più grandi con un numero maggiore di bambini e ricordati… dis crivere il n° dei tavoli e non quello dei bambini”</a:t>
            </a:r>
            <a:endParaRPr i="1">
              <a:latin typeface="Century Gothic"/>
              <a:ea typeface="Century Gothic"/>
              <a:cs typeface="Century Gothic"/>
              <a:sym typeface="Century Gothic"/>
            </a:endParaRPr>
          </a:p>
        </p:txBody>
      </p:sp>
      <p:sp>
        <p:nvSpPr>
          <p:cNvPr id="302" name="Google Shape;302;p37"/>
          <p:cNvSpPr txBox="1"/>
          <p:nvPr/>
        </p:nvSpPr>
        <p:spPr>
          <a:xfrm>
            <a:off x="4112825" y="1534213"/>
            <a:ext cx="3000000" cy="2555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US">
                <a:solidFill>
                  <a:schemeClr val="dk1"/>
                </a:solidFill>
                <a:latin typeface="Century Gothic"/>
                <a:ea typeface="Century Gothic"/>
                <a:cs typeface="Century Gothic"/>
                <a:sym typeface="Century Gothic"/>
              </a:rPr>
              <a:t>“Cara </a:t>
            </a:r>
            <a:endParaRPr i="1">
              <a:solidFill>
                <a:schemeClr val="dk1"/>
              </a:solidFill>
              <a:latin typeface="Century Gothic"/>
              <a:ea typeface="Century Gothic"/>
              <a:cs typeface="Century Gothic"/>
              <a:sym typeface="Century Gothic"/>
            </a:endParaRPr>
          </a:p>
          <a:p>
            <a:pPr indent="0" lvl="0" marL="0" rtl="0" algn="l">
              <a:spcBef>
                <a:spcPts val="0"/>
              </a:spcBef>
              <a:spcAft>
                <a:spcPts val="0"/>
              </a:spcAft>
              <a:buNone/>
            </a:pPr>
            <a:r>
              <a:rPr i="1" lang="en-US">
                <a:solidFill>
                  <a:schemeClr val="dk1"/>
                </a:solidFill>
                <a:latin typeface="Century Gothic"/>
                <a:ea typeface="Century Gothic"/>
                <a:cs typeface="Century Gothic"/>
                <a:sym typeface="Century Gothic"/>
              </a:rPr>
              <a:t>sono contenta del fatto che hai calcolato il numero degli alunni da assegnare a ciascun tavolo. Attenta però…probabilmente se provi a fare un disegno con lo schema dei tavoli, ti accorgerai della presenza di qualche errore.</a:t>
            </a:r>
            <a:endParaRPr i="1">
              <a:solidFill>
                <a:schemeClr val="dk1"/>
              </a:solidFill>
              <a:latin typeface="Century Gothic"/>
              <a:ea typeface="Century Gothic"/>
              <a:cs typeface="Century Gothic"/>
              <a:sym typeface="Century Gothic"/>
            </a:endParaRPr>
          </a:p>
          <a:p>
            <a:pPr indent="0" lvl="0" marL="0" rtl="0" algn="l">
              <a:spcBef>
                <a:spcPts val="0"/>
              </a:spcBef>
              <a:spcAft>
                <a:spcPts val="0"/>
              </a:spcAft>
              <a:buNone/>
            </a:pPr>
            <a:r>
              <a:rPr i="1" lang="en-US">
                <a:solidFill>
                  <a:schemeClr val="dk1"/>
                </a:solidFill>
                <a:latin typeface="Century Gothic"/>
                <a:ea typeface="Century Gothic"/>
                <a:cs typeface="Century Gothic"/>
                <a:sym typeface="Century Gothic"/>
              </a:rPr>
              <a:t>Ricorda! Devi utilizzare il minor numero di tavoli possibile.”</a:t>
            </a:r>
            <a:endParaRPr/>
          </a:p>
        </p:txBody>
      </p:sp>
      <p:sp>
        <p:nvSpPr>
          <p:cNvPr id="303" name="Google Shape;303;p37"/>
          <p:cNvSpPr txBox="1"/>
          <p:nvPr/>
        </p:nvSpPr>
        <p:spPr>
          <a:xfrm>
            <a:off x="8059600" y="1602775"/>
            <a:ext cx="3000000" cy="147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US">
                <a:solidFill>
                  <a:schemeClr val="dk1"/>
                </a:solidFill>
                <a:latin typeface="Century Gothic"/>
                <a:ea typeface="Century Gothic"/>
                <a:cs typeface="Century Gothic"/>
                <a:sym typeface="Century Gothic"/>
              </a:rPr>
              <a:t>“Cara faccio fatica a leggere la tua scrittura, aiutami a decodificare; ci sono alcuni errori che rivedremo insieme e,a quel punto, mi spiegherai meglio il tuo ragionamento”</a:t>
            </a:r>
            <a:endParaRPr/>
          </a:p>
        </p:txBody>
      </p:sp>
      <p:sp>
        <p:nvSpPr>
          <p:cNvPr id="304" name="Google Shape;304;p37"/>
          <p:cNvSpPr txBox="1"/>
          <p:nvPr/>
        </p:nvSpPr>
        <p:spPr>
          <a:xfrm>
            <a:off x="4523700" y="4643450"/>
            <a:ext cx="3144600" cy="1908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US">
                <a:solidFill>
                  <a:schemeClr val="dk1"/>
                </a:solidFill>
                <a:latin typeface="Century Gothic"/>
                <a:ea typeface="Century Gothic"/>
                <a:cs typeface="Century Gothic"/>
                <a:sym typeface="Century Gothic"/>
              </a:rPr>
              <a:t>“Le risposte che hai dato mostrano che ti sei impegnata. I risultati contenuti non sono completamente corretti. La prossima volta prova ad essere più ordinata e ad usare un foglio di brutta. Sicuramente potrai raggiungere risultati migliori”</a:t>
            </a:r>
            <a:endParaRPr/>
          </a:p>
        </p:txBody>
      </p:sp>
      <p:sp>
        <p:nvSpPr>
          <p:cNvPr id="305" name="Google Shape;305;p37"/>
          <p:cNvSpPr txBox="1"/>
          <p:nvPr/>
        </p:nvSpPr>
        <p:spPr>
          <a:xfrm>
            <a:off x="287200" y="4985475"/>
            <a:ext cx="3913500" cy="169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US">
                <a:solidFill>
                  <a:schemeClr val="dk1"/>
                </a:solidFill>
                <a:latin typeface="Century Gothic"/>
                <a:ea typeface="Century Gothic"/>
                <a:cs typeface="Century Gothic"/>
                <a:sym typeface="Century Gothic"/>
              </a:rPr>
              <a:t>“Adele da questa prova capisco che conosci le tabelline e sai eseguire le divisioni in riga. Hai capito come completare la tabella controlla se il numero dei bambini che hai fatto sedere ogni giorno corrisponde al numero dei bambini presenti ”</a:t>
            </a:r>
            <a:endParaRPr/>
          </a:p>
        </p:txBody>
      </p:sp>
      <p:sp>
        <p:nvSpPr>
          <p:cNvPr id="306" name="Google Shape;306;p37"/>
          <p:cNvSpPr txBox="1"/>
          <p:nvPr/>
        </p:nvSpPr>
        <p:spPr>
          <a:xfrm>
            <a:off x="8684050" y="3252725"/>
            <a:ext cx="3320400" cy="2770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US">
                <a:solidFill>
                  <a:schemeClr val="dk1"/>
                </a:solidFill>
                <a:latin typeface="Century Gothic"/>
                <a:ea typeface="Century Gothic"/>
                <a:cs typeface="Century Gothic"/>
                <a:sym typeface="Century Gothic"/>
              </a:rPr>
              <a:t>“Ti sei impegnata per risolvere questa prova.</a:t>
            </a:r>
            <a:endParaRPr i="1">
              <a:solidFill>
                <a:schemeClr val="dk1"/>
              </a:solidFill>
              <a:latin typeface="Century Gothic"/>
              <a:ea typeface="Century Gothic"/>
              <a:cs typeface="Century Gothic"/>
              <a:sym typeface="Century Gothic"/>
            </a:endParaRPr>
          </a:p>
          <a:p>
            <a:pPr indent="0" lvl="0" marL="0" rtl="0" algn="l">
              <a:spcBef>
                <a:spcPts val="0"/>
              </a:spcBef>
              <a:spcAft>
                <a:spcPts val="0"/>
              </a:spcAft>
              <a:buNone/>
            </a:pPr>
            <a:r>
              <a:rPr i="1" lang="en-US">
                <a:solidFill>
                  <a:schemeClr val="dk1"/>
                </a:solidFill>
                <a:latin typeface="Century Gothic"/>
                <a:ea typeface="Century Gothic"/>
                <a:cs typeface="Century Gothic"/>
                <a:sym typeface="Century Gothic"/>
              </a:rPr>
              <a:t> Si vede dalle correzioni che hai fatto diversi tentativi; ti suggerisco di usare la matita fino a che non sei sicura del risultato e alla fine ripassa con la penna.</a:t>
            </a:r>
            <a:endParaRPr i="1">
              <a:solidFill>
                <a:schemeClr val="dk1"/>
              </a:solidFill>
              <a:latin typeface="Century Gothic"/>
              <a:ea typeface="Century Gothic"/>
              <a:cs typeface="Century Gothic"/>
              <a:sym typeface="Century Gothic"/>
            </a:endParaRPr>
          </a:p>
          <a:p>
            <a:pPr indent="0" lvl="0" marL="0" rtl="0" algn="l">
              <a:spcBef>
                <a:spcPts val="0"/>
              </a:spcBef>
              <a:spcAft>
                <a:spcPts val="0"/>
              </a:spcAft>
              <a:buNone/>
            </a:pPr>
            <a:r>
              <a:rPr i="1" lang="en-US">
                <a:solidFill>
                  <a:schemeClr val="dk1"/>
                </a:solidFill>
                <a:latin typeface="Century Gothic"/>
                <a:ea typeface="Century Gothic"/>
                <a:cs typeface="Century Gothic"/>
                <a:sym typeface="Century Gothic"/>
              </a:rPr>
              <a:t>Ricordati che la strategia più funzionale è occupare prima i tavoli con più posti e tenere quelli più piccoli per completare con i rimanenti posti, ”</a:t>
            </a:r>
            <a:endParaRPr/>
          </a:p>
        </p:txBody>
      </p:sp>
      <p:sp>
        <p:nvSpPr>
          <p:cNvPr id="307" name="Google Shape;307;p37"/>
          <p:cNvSpPr txBox="1"/>
          <p:nvPr/>
        </p:nvSpPr>
        <p:spPr>
          <a:xfrm>
            <a:off x="371225" y="3341788"/>
            <a:ext cx="3536400" cy="147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US">
                <a:solidFill>
                  <a:schemeClr val="dk1"/>
                </a:solidFill>
                <a:latin typeface="Century Gothic"/>
                <a:ea typeface="Century Gothic"/>
                <a:cs typeface="Century Gothic"/>
                <a:sym typeface="Century Gothic"/>
              </a:rPr>
              <a:t>“Cara vedo che ti sei impegnata! Il problema non era di facile soluzione. ti consiglio di fare attenzione alla richiesta! Prova a riguardare meglio lo schema dei tavoli e sono sicura che raggiungerai l’obiettivo!”</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0"/>
                                        </p:tgtEl>
                                        <p:attrNameLst>
                                          <p:attrName>style.visibility</p:attrName>
                                        </p:attrNameLst>
                                      </p:cBhvr>
                                      <p:to>
                                        <p:strVal val="visible"/>
                                      </p:to>
                                    </p:set>
                                    <p:animEffect filter="fade" transition="in">
                                      <p:cBhvr>
                                        <p:cTn dur="1000"/>
                                        <p:tgtEl>
                                          <p:spTgt spid="30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 name="Shape 311"/>
        <p:cNvGrpSpPr/>
        <p:nvPr/>
      </p:nvGrpSpPr>
      <p:grpSpPr>
        <a:xfrm>
          <a:off x="0" y="0"/>
          <a:ext cx="0" cy="0"/>
          <a:chOff x="0" y="0"/>
          <a:chExt cx="0" cy="0"/>
        </a:xfrm>
      </p:grpSpPr>
      <p:sp>
        <p:nvSpPr>
          <p:cNvPr id="312" name="Google Shape;312;p38"/>
          <p:cNvSpPr txBox="1"/>
          <p:nvPr>
            <p:ph type="title"/>
          </p:nvPr>
        </p:nvSpPr>
        <p:spPr>
          <a:xfrm>
            <a:off x="2895600" y="762000"/>
            <a:ext cx="8610600" cy="1295400"/>
          </a:xfrm>
          <a:prstGeom prst="rect">
            <a:avLst/>
          </a:prstGeom>
        </p:spPr>
        <p:txBody>
          <a:bodyPr anchorCtr="0" anchor="ctr" bIns="45700" lIns="91425" spcFirstLastPara="1" rIns="91425" wrap="square" tIns="45700">
            <a:normAutofit fontScale="90000"/>
          </a:bodyPr>
          <a:lstStyle/>
          <a:p>
            <a:pPr indent="0" lvl="0" marL="0" rtl="0" algn="r">
              <a:spcBef>
                <a:spcPts val="0"/>
              </a:spcBef>
              <a:spcAft>
                <a:spcPts val="0"/>
              </a:spcAft>
              <a:buClr>
                <a:schemeClr val="dk1"/>
              </a:buClr>
              <a:buSzPct val="27500"/>
              <a:buFont typeface="Arial"/>
              <a:buNone/>
            </a:pPr>
            <a:r>
              <a:rPr b="1" lang="en-US">
                <a:solidFill>
                  <a:srgbClr val="0D7A64"/>
                </a:solidFill>
              </a:rPr>
              <a:t>COSTRUIAMO UNA PROVA</a:t>
            </a:r>
            <a:endParaRPr b="1">
              <a:solidFill>
                <a:srgbClr val="0D7A64"/>
              </a:solidFill>
            </a:endParaRPr>
          </a:p>
          <a:p>
            <a:pPr indent="0" lvl="0" marL="0" rtl="0" algn="r">
              <a:spcBef>
                <a:spcPts val="0"/>
              </a:spcBef>
              <a:spcAft>
                <a:spcPts val="0"/>
              </a:spcAft>
              <a:buClr>
                <a:schemeClr val="dk1"/>
              </a:buClr>
              <a:buSzPct val="27500"/>
              <a:buFont typeface="Arial"/>
              <a:buNone/>
            </a:pPr>
            <a:r>
              <a:rPr b="1" lang="en-US">
                <a:solidFill>
                  <a:srgbClr val="0D7A64"/>
                </a:solidFill>
              </a:rPr>
              <a:t>Situazione non nota</a:t>
            </a:r>
            <a:endParaRPr b="1">
              <a:solidFill>
                <a:srgbClr val="0D7A64"/>
              </a:solidFill>
            </a:endParaRPr>
          </a:p>
          <a:p>
            <a:pPr indent="0" lvl="0" marL="0" rtl="0" algn="r">
              <a:spcBef>
                <a:spcPts val="0"/>
              </a:spcBef>
              <a:spcAft>
                <a:spcPts val="0"/>
              </a:spcAft>
              <a:buNone/>
            </a:pPr>
            <a:r>
              <a:t/>
            </a:r>
            <a:endParaRPr/>
          </a:p>
        </p:txBody>
      </p:sp>
      <p:sp>
        <p:nvSpPr>
          <p:cNvPr id="313" name="Google Shape;313;p38"/>
          <p:cNvSpPr txBox="1"/>
          <p:nvPr>
            <p:ph idx="1" type="body"/>
          </p:nvPr>
        </p:nvSpPr>
        <p:spPr>
          <a:xfrm>
            <a:off x="914409" y="2183802"/>
            <a:ext cx="5079900" cy="823800"/>
          </a:xfrm>
          <a:prstGeom prst="rect">
            <a:avLst/>
          </a:prstGeom>
        </p:spPr>
        <p:txBody>
          <a:bodyPr anchorCtr="0" anchor="b" bIns="45700" lIns="91425" spcFirstLastPara="1" rIns="91425" wrap="square" tIns="45700">
            <a:normAutofit/>
          </a:bodyPr>
          <a:lstStyle/>
          <a:p>
            <a:pPr indent="0" lvl="0" marL="0" rtl="0" algn="l">
              <a:spcBef>
                <a:spcPts val="1000"/>
              </a:spcBef>
              <a:spcAft>
                <a:spcPts val="0"/>
              </a:spcAft>
              <a:buNone/>
            </a:pPr>
            <a:r>
              <a:rPr lang="en-US"/>
              <a:t> </a:t>
            </a:r>
            <a:endParaRPr/>
          </a:p>
        </p:txBody>
      </p:sp>
      <p:sp>
        <p:nvSpPr>
          <p:cNvPr id="314" name="Google Shape;314;p38"/>
          <p:cNvSpPr txBox="1"/>
          <p:nvPr>
            <p:ph idx="4" type="body"/>
          </p:nvPr>
        </p:nvSpPr>
        <p:spPr>
          <a:xfrm>
            <a:off x="914400" y="2183800"/>
            <a:ext cx="6354600" cy="3499500"/>
          </a:xfrm>
          <a:prstGeom prst="rect">
            <a:avLst/>
          </a:prstGeom>
        </p:spPr>
        <p:txBody>
          <a:bodyPr anchorCtr="0" anchor="t" bIns="45700" lIns="91425" spcFirstLastPara="1" rIns="91425" wrap="square" tIns="45700">
            <a:noAutofit/>
          </a:bodyPr>
          <a:lstStyle/>
          <a:p>
            <a:pPr indent="-444500" lvl="0" marL="457200" rtl="0" algn="l">
              <a:lnSpc>
                <a:spcPct val="150000"/>
              </a:lnSpc>
              <a:spcBef>
                <a:spcPts val="1000"/>
              </a:spcBef>
              <a:spcAft>
                <a:spcPts val="0"/>
              </a:spcAft>
              <a:buClr>
                <a:srgbClr val="CC0000"/>
              </a:buClr>
              <a:buSzPts val="3400"/>
              <a:buChar char="•"/>
            </a:pPr>
            <a:r>
              <a:rPr b="1" lang="en-US" sz="3400" u="sng">
                <a:solidFill>
                  <a:srgbClr val="CC0000"/>
                </a:solidFill>
                <a:hlinkClick r:id="rId3">
                  <a:extLst>
                    <a:ext uri="{A12FA001-AC4F-418D-AE19-62706E023703}">
                      <ahyp:hlinkClr val="tx"/>
                    </a:ext>
                  </a:extLst>
                </a:hlinkClick>
              </a:rPr>
              <a:t>ESEMPIO 1 ITALIANO</a:t>
            </a:r>
            <a:endParaRPr b="1" sz="3400">
              <a:solidFill>
                <a:srgbClr val="CC0000"/>
              </a:solidFill>
            </a:endParaRPr>
          </a:p>
          <a:p>
            <a:pPr indent="-444500" lvl="0" marL="457200" rtl="0" algn="l">
              <a:lnSpc>
                <a:spcPct val="150000"/>
              </a:lnSpc>
              <a:spcBef>
                <a:spcPts val="0"/>
              </a:spcBef>
              <a:spcAft>
                <a:spcPts val="0"/>
              </a:spcAft>
              <a:buClr>
                <a:srgbClr val="CC0000"/>
              </a:buClr>
              <a:buSzPts val="3400"/>
              <a:buChar char="•"/>
            </a:pPr>
            <a:r>
              <a:rPr b="1" lang="en-US" sz="3400" u="sng">
                <a:solidFill>
                  <a:srgbClr val="CC0000"/>
                </a:solidFill>
                <a:hlinkClick r:id="rId4">
                  <a:extLst>
                    <a:ext uri="{A12FA001-AC4F-418D-AE19-62706E023703}">
                      <ahyp:hlinkClr val="tx"/>
                    </a:ext>
                  </a:extLst>
                </a:hlinkClick>
              </a:rPr>
              <a:t>ESEMPIO 2 ITA-STORIA</a:t>
            </a:r>
            <a:endParaRPr b="1" sz="3400">
              <a:solidFill>
                <a:srgbClr val="CC0000"/>
              </a:solidFill>
            </a:endParaRPr>
          </a:p>
          <a:p>
            <a:pPr indent="-444500" lvl="0" marL="457200" rtl="0" algn="l">
              <a:lnSpc>
                <a:spcPct val="150000"/>
              </a:lnSpc>
              <a:spcBef>
                <a:spcPts val="0"/>
              </a:spcBef>
              <a:spcAft>
                <a:spcPts val="0"/>
              </a:spcAft>
              <a:buClr>
                <a:srgbClr val="CC0000"/>
              </a:buClr>
              <a:buSzPts val="3400"/>
              <a:buChar char="•"/>
            </a:pPr>
            <a:r>
              <a:rPr b="1" lang="en-US" sz="3400" u="sng">
                <a:solidFill>
                  <a:srgbClr val="CC0000"/>
                </a:solidFill>
                <a:hlinkClick r:id="rId5">
                  <a:extLst>
                    <a:ext uri="{A12FA001-AC4F-418D-AE19-62706E023703}">
                      <ahyp:hlinkClr val="tx"/>
                    </a:ext>
                  </a:extLst>
                </a:hlinkClick>
              </a:rPr>
              <a:t>ESEMPIO 2 STORIA</a:t>
            </a:r>
            <a:endParaRPr b="1" sz="3400">
              <a:solidFill>
                <a:srgbClr val="CC0000"/>
              </a:solidFill>
            </a:endParaRPr>
          </a:p>
          <a:p>
            <a:pPr indent="-444500" lvl="0" marL="457200" rtl="0" algn="l">
              <a:lnSpc>
                <a:spcPct val="150000"/>
              </a:lnSpc>
              <a:spcBef>
                <a:spcPts val="0"/>
              </a:spcBef>
              <a:spcAft>
                <a:spcPts val="0"/>
              </a:spcAft>
              <a:buClr>
                <a:srgbClr val="CC0000"/>
              </a:buClr>
              <a:buSzPts val="3400"/>
              <a:buChar char="•"/>
            </a:pPr>
            <a:r>
              <a:rPr b="1" lang="en-US" sz="3400" u="sng">
                <a:solidFill>
                  <a:srgbClr val="CC0000"/>
                </a:solidFill>
                <a:hlinkClick r:id="rId6">
                  <a:extLst>
                    <a:ext uri="{A12FA001-AC4F-418D-AE19-62706E023703}">
                      <ahyp:hlinkClr val="tx"/>
                    </a:ext>
                  </a:extLst>
                </a:hlinkClick>
              </a:rPr>
              <a:t>ESEMPIO 3 MATEMATICA</a:t>
            </a:r>
            <a:endParaRPr b="1" sz="3400">
              <a:solidFill>
                <a:srgbClr val="CC0000"/>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2"/>
                                        </p:tgtEl>
                                        <p:attrNameLst>
                                          <p:attrName>style.visibility</p:attrName>
                                        </p:attrNameLst>
                                      </p:cBhvr>
                                      <p:to>
                                        <p:strVal val="visible"/>
                                      </p:to>
                                    </p:set>
                                    <p:animEffect filter="fade" transition="in">
                                      <p:cBhvr>
                                        <p:cTn dur="1000"/>
                                        <p:tgtEl>
                                          <p:spTgt spid="31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sp>
        <p:nvSpPr>
          <p:cNvPr id="319" name="Google Shape;319;p39"/>
          <p:cNvSpPr txBox="1"/>
          <p:nvPr>
            <p:ph type="title"/>
          </p:nvPr>
        </p:nvSpPr>
        <p:spPr>
          <a:xfrm>
            <a:off x="2895600" y="861223"/>
            <a:ext cx="8610600" cy="1293000"/>
          </a:xfrm>
          <a:prstGeom prst="rect">
            <a:avLst/>
          </a:prstGeom>
        </p:spPr>
        <p:txBody>
          <a:bodyPr anchorCtr="0" anchor="ctr" bIns="45700" lIns="91425" spcFirstLastPara="1" rIns="91425" wrap="square" tIns="45700">
            <a:normAutofit/>
          </a:bodyPr>
          <a:lstStyle/>
          <a:p>
            <a:pPr indent="0" lvl="0" marL="0" rtl="0" algn="r">
              <a:spcBef>
                <a:spcPts val="0"/>
              </a:spcBef>
              <a:spcAft>
                <a:spcPts val="0"/>
              </a:spcAft>
              <a:buNone/>
            </a:pPr>
            <a:r>
              <a:rPr b="1" lang="en-US">
                <a:solidFill>
                  <a:srgbClr val="0D7A64"/>
                </a:solidFill>
              </a:rPr>
              <a:t>SITUAZIONI NOTE E NON NOTE</a:t>
            </a:r>
            <a:endParaRPr b="1">
              <a:solidFill>
                <a:srgbClr val="0D7A64"/>
              </a:solidFill>
            </a:endParaRPr>
          </a:p>
          <a:p>
            <a:pPr indent="0" lvl="0" marL="0" rtl="0" algn="r">
              <a:spcBef>
                <a:spcPts val="0"/>
              </a:spcBef>
              <a:spcAft>
                <a:spcPts val="0"/>
              </a:spcAft>
              <a:buNone/>
            </a:pPr>
            <a:r>
              <a:rPr b="1" lang="en-US">
                <a:solidFill>
                  <a:srgbClr val="0D7A64"/>
                </a:solidFill>
              </a:rPr>
              <a:t>ESEMPI</a:t>
            </a:r>
            <a:endParaRPr b="1">
              <a:solidFill>
                <a:srgbClr val="0D7A64"/>
              </a:solidFill>
            </a:endParaRPr>
          </a:p>
        </p:txBody>
      </p:sp>
      <p:sp>
        <p:nvSpPr>
          <p:cNvPr id="320" name="Google Shape;320;p39"/>
          <p:cNvSpPr txBox="1"/>
          <p:nvPr/>
        </p:nvSpPr>
        <p:spPr>
          <a:xfrm>
            <a:off x="526050" y="2985575"/>
            <a:ext cx="11139900" cy="631200"/>
          </a:xfrm>
          <a:prstGeom prst="rect">
            <a:avLst/>
          </a:prstGeom>
          <a:noFill/>
          <a:ln cap="flat" cmpd="sng" w="9525">
            <a:solidFill>
              <a:srgbClr val="CC0000"/>
            </a:solidFill>
            <a:prstDash val="solid"/>
            <a:round/>
            <a:headEnd len="sm" w="sm" type="none"/>
            <a:tailEnd len="sm" w="sm" type="none"/>
          </a:ln>
        </p:spPr>
        <p:txBody>
          <a:bodyPr anchorCtr="0" anchor="t" bIns="91425" lIns="91425" spcFirstLastPara="1" rIns="91425" wrap="square" tIns="91425">
            <a:spAutoFit/>
          </a:bodyPr>
          <a:lstStyle/>
          <a:p>
            <a:pPr indent="-412750" lvl="0" marL="457200" rtl="0" algn="l">
              <a:spcBef>
                <a:spcPts val="0"/>
              </a:spcBef>
              <a:spcAft>
                <a:spcPts val="0"/>
              </a:spcAft>
              <a:buClr>
                <a:srgbClr val="CC0000"/>
              </a:buClr>
              <a:buSzPts val="2900"/>
              <a:buChar char="●"/>
            </a:pPr>
            <a:r>
              <a:rPr lang="en-US" sz="2900" u="sng">
                <a:solidFill>
                  <a:srgbClr val="CC0000"/>
                </a:solidFill>
                <a:hlinkClick r:id="rId3">
                  <a:extLst>
                    <a:ext uri="{A12FA001-AC4F-418D-AE19-62706E023703}">
                      <ahyp:hlinkClr val="tx"/>
                    </a:ext>
                  </a:extLst>
                </a:hlinkClick>
              </a:rPr>
              <a:t>ESEMPIO PROVA SEMISTRUTTURATA</a:t>
            </a:r>
            <a:r>
              <a:rPr lang="en-US" sz="2900">
                <a:solidFill>
                  <a:srgbClr val="CC0000"/>
                </a:solidFill>
              </a:rPr>
              <a:t> (matematica)</a:t>
            </a:r>
            <a:endParaRPr sz="2900">
              <a:solidFill>
                <a:srgbClr val="CC0000"/>
              </a:solidFill>
            </a:endParaRPr>
          </a:p>
        </p:txBody>
      </p:sp>
      <p:sp>
        <p:nvSpPr>
          <p:cNvPr id="321" name="Google Shape;321;p39"/>
          <p:cNvSpPr txBox="1"/>
          <p:nvPr/>
        </p:nvSpPr>
        <p:spPr>
          <a:xfrm>
            <a:off x="526050" y="4120125"/>
            <a:ext cx="11139900" cy="631200"/>
          </a:xfrm>
          <a:prstGeom prst="rect">
            <a:avLst/>
          </a:prstGeom>
          <a:noFill/>
          <a:ln cap="flat" cmpd="sng" w="9525">
            <a:solidFill>
              <a:srgbClr val="CC0000"/>
            </a:solidFill>
            <a:prstDash val="solid"/>
            <a:round/>
            <a:headEnd len="sm" w="sm" type="none"/>
            <a:tailEnd len="sm" w="sm" type="none"/>
          </a:ln>
        </p:spPr>
        <p:txBody>
          <a:bodyPr anchorCtr="0" anchor="t" bIns="91425" lIns="91425" spcFirstLastPara="1" rIns="91425" wrap="square" tIns="91425">
            <a:spAutoFit/>
          </a:bodyPr>
          <a:lstStyle/>
          <a:p>
            <a:pPr indent="-412750" lvl="0" marL="457200" rtl="0" algn="l">
              <a:spcBef>
                <a:spcPts val="0"/>
              </a:spcBef>
              <a:spcAft>
                <a:spcPts val="0"/>
              </a:spcAft>
              <a:buClr>
                <a:srgbClr val="CC0000"/>
              </a:buClr>
              <a:buSzPts val="2900"/>
              <a:buChar char="●"/>
            </a:pPr>
            <a:r>
              <a:rPr lang="en-US" sz="2900" u="sng">
                <a:solidFill>
                  <a:srgbClr val="CC0000"/>
                </a:solidFill>
                <a:hlinkClick r:id="rId4">
                  <a:extLst>
                    <a:ext uri="{A12FA001-AC4F-418D-AE19-62706E023703}">
                      <ahyp:hlinkClr val="tx"/>
                    </a:ext>
                  </a:extLst>
                </a:hlinkClick>
              </a:rPr>
              <a:t>APPROFONDIMENTO</a:t>
            </a:r>
            <a:endParaRPr sz="2900">
              <a:solidFill>
                <a:srgbClr val="CC0000"/>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9"/>
                                        </p:tgtEl>
                                        <p:attrNameLst>
                                          <p:attrName>style.visibility</p:attrName>
                                        </p:attrNameLst>
                                      </p:cBhvr>
                                      <p:to>
                                        <p:strVal val="visible"/>
                                      </p:to>
                                    </p:set>
                                    <p:animEffect filter="fade" transition="in">
                                      <p:cBhvr>
                                        <p:cTn dur="1000"/>
                                        <p:tgtEl>
                                          <p:spTgt spid="31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0"/>
                                        </p:tgtEl>
                                        <p:attrNameLst>
                                          <p:attrName>style.visibility</p:attrName>
                                        </p:attrNameLst>
                                      </p:cBhvr>
                                      <p:to>
                                        <p:strVal val="visible"/>
                                      </p:to>
                                    </p:set>
                                    <p:animEffect filter="fade" transition="in">
                                      <p:cBhvr>
                                        <p:cTn dur="1000"/>
                                        <p:tgtEl>
                                          <p:spTgt spid="32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1"/>
                                        </p:tgtEl>
                                        <p:attrNameLst>
                                          <p:attrName>style.visibility</p:attrName>
                                        </p:attrNameLst>
                                      </p:cBhvr>
                                      <p:to>
                                        <p:strVal val="visible"/>
                                      </p:to>
                                    </p:set>
                                    <p:animEffect filter="fade" transition="in">
                                      <p:cBhvr>
                                        <p:cTn dur="2000"/>
                                        <p:tgtEl>
                                          <p:spTgt spid="32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 name="Shape 325"/>
        <p:cNvGrpSpPr/>
        <p:nvPr/>
      </p:nvGrpSpPr>
      <p:grpSpPr>
        <a:xfrm>
          <a:off x="0" y="0"/>
          <a:ext cx="0" cy="0"/>
          <a:chOff x="0" y="0"/>
          <a:chExt cx="0" cy="0"/>
        </a:xfrm>
      </p:grpSpPr>
      <p:sp>
        <p:nvSpPr>
          <p:cNvPr id="326" name="Google Shape;326;p40"/>
          <p:cNvSpPr txBox="1"/>
          <p:nvPr>
            <p:ph type="title"/>
          </p:nvPr>
        </p:nvSpPr>
        <p:spPr>
          <a:xfrm>
            <a:off x="2895600" y="861223"/>
            <a:ext cx="8610600" cy="1293000"/>
          </a:xfrm>
          <a:prstGeom prst="rect">
            <a:avLst/>
          </a:prstGeom>
        </p:spPr>
        <p:txBody>
          <a:bodyPr anchorCtr="0" anchor="ctr" bIns="45700" lIns="91425" spcFirstLastPara="1" rIns="91425" wrap="square" tIns="45700">
            <a:normAutofit/>
          </a:bodyPr>
          <a:lstStyle/>
          <a:p>
            <a:pPr indent="0" lvl="0" marL="0" rtl="0" algn="r">
              <a:spcBef>
                <a:spcPts val="0"/>
              </a:spcBef>
              <a:spcAft>
                <a:spcPts val="0"/>
              </a:spcAft>
              <a:buNone/>
            </a:pPr>
            <a:r>
              <a:rPr b="1" lang="en-US">
                <a:solidFill>
                  <a:srgbClr val="0D7A64"/>
                </a:solidFill>
              </a:rPr>
              <a:t>COMPITI AUTENTICI </a:t>
            </a:r>
            <a:endParaRPr b="1">
              <a:solidFill>
                <a:srgbClr val="0D7A64"/>
              </a:solidFill>
            </a:endParaRPr>
          </a:p>
          <a:p>
            <a:pPr indent="0" lvl="0" marL="0" rtl="0" algn="r">
              <a:spcBef>
                <a:spcPts val="0"/>
              </a:spcBef>
              <a:spcAft>
                <a:spcPts val="0"/>
              </a:spcAft>
              <a:buNone/>
            </a:pPr>
            <a:r>
              <a:rPr b="1" lang="en-US">
                <a:solidFill>
                  <a:srgbClr val="0D7A64"/>
                </a:solidFill>
              </a:rPr>
              <a:t>COMPITI DI REALTA’</a:t>
            </a:r>
            <a:r>
              <a:rPr b="1" lang="en-US"/>
              <a:t> </a:t>
            </a:r>
            <a:endParaRPr b="1"/>
          </a:p>
        </p:txBody>
      </p:sp>
      <p:sp>
        <p:nvSpPr>
          <p:cNvPr id="327" name="Google Shape;327;p40"/>
          <p:cNvSpPr txBox="1"/>
          <p:nvPr/>
        </p:nvSpPr>
        <p:spPr>
          <a:xfrm>
            <a:off x="526050" y="2247200"/>
            <a:ext cx="11139900" cy="1970100"/>
          </a:xfrm>
          <a:prstGeom prst="rect">
            <a:avLst/>
          </a:prstGeom>
          <a:noFill/>
          <a:ln cap="flat" cmpd="sng" w="9525">
            <a:solidFill>
              <a:srgbClr val="CC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US" sz="2900">
                <a:solidFill>
                  <a:srgbClr val="CC0000"/>
                </a:solidFill>
              </a:rPr>
              <a:t>Le situazioni note portano al raggiungimento di un livello </a:t>
            </a:r>
            <a:r>
              <a:rPr b="1" lang="en-US" sz="2900">
                <a:solidFill>
                  <a:srgbClr val="CC0000"/>
                </a:solidFill>
              </a:rPr>
              <a:t>BASE</a:t>
            </a:r>
            <a:r>
              <a:rPr lang="en-US" sz="2900">
                <a:solidFill>
                  <a:srgbClr val="CC0000"/>
                </a:solidFill>
              </a:rPr>
              <a:t> in quanto non mettono in moto risorse interne dell’alunno, non si possono cogliere </a:t>
            </a:r>
            <a:r>
              <a:rPr b="1" lang="en-US" sz="2900">
                <a:solidFill>
                  <a:srgbClr val="CC0000"/>
                </a:solidFill>
              </a:rPr>
              <a:t>EVIDENZE, </a:t>
            </a:r>
            <a:r>
              <a:rPr lang="en-US" sz="2900">
                <a:solidFill>
                  <a:srgbClr val="CC0000"/>
                </a:solidFill>
              </a:rPr>
              <a:t>non spronano la dimensione della </a:t>
            </a:r>
            <a:r>
              <a:rPr b="1" lang="en-US" sz="2900">
                <a:solidFill>
                  <a:srgbClr val="CC0000"/>
                </a:solidFill>
              </a:rPr>
              <a:t>CONTINUITA’</a:t>
            </a:r>
            <a:endParaRPr b="1" sz="2900">
              <a:solidFill>
                <a:srgbClr val="CC0000"/>
              </a:solidFill>
            </a:endParaRPr>
          </a:p>
        </p:txBody>
      </p:sp>
      <p:cxnSp>
        <p:nvCxnSpPr>
          <p:cNvPr id="328" name="Google Shape;328;p40"/>
          <p:cNvCxnSpPr/>
          <p:nvPr/>
        </p:nvCxnSpPr>
        <p:spPr>
          <a:xfrm>
            <a:off x="6108425" y="3949225"/>
            <a:ext cx="11100" cy="1409700"/>
          </a:xfrm>
          <a:prstGeom prst="straightConnector1">
            <a:avLst/>
          </a:prstGeom>
          <a:noFill/>
          <a:ln cap="flat" cmpd="sng" w="76200">
            <a:solidFill>
              <a:srgbClr val="CC0000"/>
            </a:solidFill>
            <a:prstDash val="solid"/>
            <a:round/>
            <a:headEnd len="med" w="med" type="none"/>
            <a:tailEnd len="med" w="med" type="triangle"/>
          </a:ln>
        </p:spPr>
      </p:cxnSp>
      <p:sp>
        <p:nvSpPr>
          <p:cNvPr id="329" name="Google Shape;329;p40"/>
          <p:cNvSpPr txBox="1"/>
          <p:nvPr/>
        </p:nvSpPr>
        <p:spPr>
          <a:xfrm>
            <a:off x="544025" y="5308350"/>
            <a:ext cx="11139900" cy="1229700"/>
          </a:xfrm>
          <a:prstGeom prst="rect">
            <a:avLst/>
          </a:prstGeom>
          <a:noFill/>
          <a:ln cap="flat" cmpd="sng" w="9525">
            <a:solidFill>
              <a:srgbClr val="CC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US" sz="2900">
                <a:solidFill>
                  <a:srgbClr val="CC0000"/>
                </a:solidFill>
              </a:rPr>
              <a:t>Occorre privilegiare prove di verifica che siano globali come …</a:t>
            </a:r>
            <a:r>
              <a:rPr b="1" lang="en-US" sz="2200">
                <a:solidFill>
                  <a:srgbClr val="CC0000"/>
                </a:solidFill>
                <a:latin typeface="Century Gothic"/>
                <a:ea typeface="Century Gothic"/>
                <a:cs typeface="Century Gothic"/>
                <a:sym typeface="Century Gothic"/>
              </a:rPr>
              <a:t>COMPITI AUTENTICI </a:t>
            </a:r>
            <a:endParaRPr b="1" sz="2200">
              <a:solidFill>
                <a:srgbClr val="CC0000"/>
              </a:solidFill>
              <a:latin typeface="Century Gothic"/>
              <a:ea typeface="Century Gothic"/>
              <a:cs typeface="Century Gothic"/>
              <a:sym typeface="Century Gothic"/>
            </a:endParaRPr>
          </a:p>
          <a:p>
            <a:pPr indent="0" lvl="0" marL="0" rtl="0" algn="r">
              <a:lnSpc>
                <a:spcPct val="90000"/>
              </a:lnSpc>
              <a:spcBef>
                <a:spcPts val="0"/>
              </a:spcBef>
              <a:spcAft>
                <a:spcPts val="0"/>
              </a:spcAft>
              <a:buClr>
                <a:schemeClr val="dk1"/>
              </a:buClr>
              <a:buSzPts val="1100"/>
              <a:buFont typeface="Arial"/>
              <a:buNone/>
            </a:pPr>
            <a:r>
              <a:t/>
            </a:r>
            <a:endParaRPr sz="1100">
              <a:solidFill>
                <a:schemeClr val="lt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6"/>
                                        </p:tgtEl>
                                        <p:attrNameLst>
                                          <p:attrName>style.visibility</p:attrName>
                                        </p:attrNameLst>
                                      </p:cBhvr>
                                      <p:to>
                                        <p:strVal val="visible"/>
                                      </p:to>
                                    </p:set>
                                    <p:animEffect filter="fade" transition="in">
                                      <p:cBhvr>
                                        <p:cTn dur="1000"/>
                                        <p:tgtEl>
                                          <p:spTgt spid="32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7"/>
                                        </p:tgtEl>
                                        <p:attrNameLst>
                                          <p:attrName>style.visibility</p:attrName>
                                        </p:attrNameLst>
                                      </p:cBhvr>
                                      <p:to>
                                        <p:strVal val="visible"/>
                                      </p:to>
                                    </p:set>
                                    <p:animEffect filter="fade" transition="in">
                                      <p:cBhvr>
                                        <p:cTn dur="1000"/>
                                        <p:tgtEl>
                                          <p:spTgt spid="32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sp>
        <p:nvSpPr>
          <p:cNvPr id="334" name="Google Shape;334;p41"/>
          <p:cNvSpPr txBox="1"/>
          <p:nvPr>
            <p:ph type="title"/>
          </p:nvPr>
        </p:nvSpPr>
        <p:spPr>
          <a:xfrm>
            <a:off x="2895600" y="764373"/>
            <a:ext cx="8610600" cy="1293000"/>
          </a:xfrm>
          <a:prstGeom prst="rect">
            <a:avLst/>
          </a:prstGeom>
        </p:spPr>
        <p:txBody>
          <a:bodyPr anchorCtr="0" anchor="ctr" bIns="45700" lIns="91425" spcFirstLastPara="1" rIns="91425" wrap="square" tIns="45700">
            <a:normAutofit/>
          </a:bodyPr>
          <a:lstStyle/>
          <a:p>
            <a:pPr indent="0" lvl="0" marL="0" rtl="0" algn="r">
              <a:spcBef>
                <a:spcPts val="0"/>
              </a:spcBef>
              <a:spcAft>
                <a:spcPts val="0"/>
              </a:spcAft>
              <a:buNone/>
            </a:pPr>
            <a:r>
              <a:rPr b="1" lang="en-US">
                <a:solidFill>
                  <a:srgbClr val="0D7A64"/>
                </a:solidFill>
              </a:rPr>
              <a:t>RIEPILOGANDO</a:t>
            </a:r>
            <a:endParaRPr b="1">
              <a:solidFill>
                <a:srgbClr val="0D7A64"/>
              </a:solidFill>
            </a:endParaRPr>
          </a:p>
        </p:txBody>
      </p:sp>
      <p:sp>
        <p:nvSpPr>
          <p:cNvPr id="335" name="Google Shape;335;p41"/>
          <p:cNvSpPr txBox="1"/>
          <p:nvPr>
            <p:ph idx="1" type="body"/>
          </p:nvPr>
        </p:nvSpPr>
        <p:spPr>
          <a:xfrm>
            <a:off x="685800" y="2194550"/>
            <a:ext cx="10899600" cy="40242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rPr lang="en-US" sz="3000">
                <a:solidFill>
                  <a:srgbClr val="CC0000"/>
                </a:solidFill>
              </a:rPr>
              <a:t>◼ L’OM 172 ha modificato il modo di esprimere i giudizi nella valutazione periodica e finale</a:t>
            </a:r>
            <a:endParaRPr sz="3000">
              <a:solidFill>
                <a:srgbClr val="CC0000"/>
              </a:solidFill>
            </a:endParaRPr>
          </a:p>
          <a:p>
            <a:pPr indent="0" lvl="0" marL="0" rtl="0" algn="l">
              <a:spcBef>
                <a:spcPts val="1000"/>
              </a:spcBef>
              <a:spcAft>
                <a:spcPts val="0"/>
              </a:spcAft>
              <a:buNone/>
            </a:pPr>
            <a:r>
              <a:rPr lang="en-US" sz="3000">
                <a:solidFill>
                  <a:srgbClr val="CC0000"/>
                </a:solidFill>
              </a:rPr>
              <a:t>◼ I nodi concettuali alla base dell’OM 172 sono quattro: la differenza tra approcci criteriali e normativi nella valutazione, gli obiettivi, le dimensioni e i livelli</a:t>
            </a:r>
            <a:endParaRPr sz="3000">
              <a:solidFill>
                <a:srgbClr val="CC0000"/>
              </a:solidFill>
            </a:endParaRPr>
          </a:p>
          <a:p>
            <a:pPr indent="0" lvl="0" marL="0" rtl="0" algn="l">
              <a:spcBef>
                <a:spcPts val="1000"/>
              </a:spcBef>
              <a:spcAft>
                <a:spcPts val="0"/>
              </a:spcAft>
              <a:buNone/>
            </a:pPr>
            <a:r>
              <a:rPr lang="en-US" sz="3000">
                <a:solidFill>
                  <a:srgbClr val="CC0000"/>
                </a:solidFill>
              </a:rPr>
              <a:t>◼ I fraintendimenti più comuni possono essere imputabili ad una mancata conoscenza delle premesse teoriche del cambiamento normativo</a:t>
            </a:r>
            <a:endParaRPr sz="3000">
              <a:solidFill>
                <a:srgbClr val="CC0000"/>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34"/>
                                        </p:tgtEl>
                                        <p:attrNameLst>
                                          <p:attrName>style.visibility</p:attrName>
                                        </p:attrNameLst>
                                      </p:cBhvr>
                                      <p:to>
                                        <p:strVal val="visible"/>
                                      </p:to>
                                    </p:set>
                                    <p:animEffect filter="fade" transition="in">
                                      <p:cBhvr>
                                        <p:cTn dur="2000"/>
                                        <p:tgtEl>
                                          <p:spTgt spid="33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35">
                                            <p:txEl>
                                              <p:pRg end="0" st="0"/>
                                            </p:txEl>
                                          </p:spTgt>
                                        </p:tgtEl>
                                        <p:attrNameLst>
                                          <p:attrName>style.visibility</p:attrName>
                                        </p:attrNameLst>
                                      </p:cBhvr>
                                      <p:to>
                                        <p:strVal val="visible"/>
                                      </p:to>
                                    </p:set>
                                    <p:animEffect filter="fade" transition="in">
                                      <p:cBhvr>
                                        <p:cTn dur="2000"/>
                                        <p:tgtEl>
                                          <p:spTgt spid="335">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35">
                                            <p:txEl>
                                              <p:pRg end="1" st="1"/>
                                            </p:txEl>
                                          </p:spTgt>
                                        </p:tgtEl>
                                        <p:attrNameLst>
                                          <p:attrName>style.visibility</p:attrName>
                                        </p:attrNameLst>
                                      </p:cBhvr>
                                      <p:to>
                                        <p:strVal val="visible"/>
                                      </p:to>
                                    </p:set>
                                    <p:animEffect filter="fade" transition="in">
                                      <p:cBhvr>
                                        <p:cTn dur="2000"/>
                                        <p:tgtEl>
                                          <p:spTgt spid="335">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35">
                                            <p:txEl>
                                              <p:pRg end="2" st="2"/>
                                            </p:txEl>
                                          </p:spTgt>
                                        </p:tgtEl>
                                        <p:attrNameLst>
                                          <p:attrName>style.visibility</p:attrName>
                                        </p:attrNameLst>
                                      </p:cBhvr>
                                      <p:to>
                                        <p:strVal val="visible"/>
                                      </p:to>
                                    </p:set>
                                    <p:animEffect filter="fade" transition="in">
                                      <p:cBhvr>
                                        <p:cTn dur="2000"/>
                                        <p:tgtEl>
                                          <p:spTgt spid="335">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 name="Shape 339"/>
        <p:cNvGrpSpPr/>
        <p:nvPr/>
      </p:nvGrpSpPr>
      <p:grpSpPr>
        <a:xfrm>
          <a:off x="0" y="0"/>
          <a:ext cx="0" cy="0"/>
          <a:chOff x="0" y="0"/>
          <a:chExt cx="0" cy="0"/>
        </a:xfrm>
      </p:grpSpPr>
      <p:sp>
        <p:nvSpPr>
          <p:cNvPr id="340" name="Google Shape;340;p42"/>
          <p:cNvSpPr txBox="1"/>
          <p:nvPr>
            <p:ph type="title"/>
          </p:nvPr>
        </p:nvSpPr>
        <p:spPr>
          <a:xfrm>
            <a:off x="2895600" y="764373"/>
            <a:ext cx="8610600" cy="1293000"/>
          </a:xfrm>
          <a:prstGeom prst="rect">
            <a:avLst/>
          </a:prstGeom>
        </p:spPr>
        <p:txBody>
          <a:bodyPr anchorCtr="0" anchor="ctr" bIns="45700" lIns="91425" spcFirstLastPara="1" rIns="91425" wrap="square" tIns="45700">
            <a:normAutofit/>
          </a:bodyPr>
          <a:lstStyle/>
          <a:p>
            <a:pPr indent="0" lvl="0" marL="0" rtl="0" algn="r">
              <a:spcBef>
                <a:spcPts val="0"/>
              </a:spcBef>
              <a:spcAft>
                <a:spcPts val="0"/>
              </a:spcAft>
              <a:buNone/>
            </a:pPr>
            <a:r>
              <a:rPr b="1" lang="en-US">
                <a:solidFill>
                  <a:srgbClr val="0D7A64"/>
                </a:solidFill>
              </a:rPr>
              <a:t>COMPORTAMENTO</a:t>
            </a:r>
            <a:endParaRPr b="1">
              <a:solidFill>
                <a:srgbClr val="0D7A64"/>
              </a:solidFill>
            </a:endParaRPr>
          </a:p>
        </p:txBody>
      </p:sp>
      <p:sp>
        <p:nvSpPr>
          <p:cNvPr id="341" name="Google Shape;341;p42"/>
          <p:cNvSpPr txBox="1"/>
          <p:nvPr>
            <p:ph idx="1" type="body"/>
          </p:nvPr>
        </p:nvSpPr>
        <p:spPr>
          <a:xfrm>
            <a:off x="685800" y="2194550"/>
            <a:ext cx="10899600" cy="40242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rPr lang="en-US" sz="3000">
                <a:solidFill>
                  <a:srgbClr val="CC0000"/>
                </a:solidFill>
              </a:rPr>
              <a:t>◼ L’</a:t>
            </a:r>
            <a:r>
              <a:rPr b="1" lang="en-US" sz="3000">
                <a:solidFill>
                  <a:srgbClr val="CC0000"/>
                </a:solidFill>
              </a:rPr>
              <a:t>OM 172</a:t>
            </a:r>
            <a:r>
              <a:rPr lang="en-US" sz="3000">
                <a:solidFill>
                  <a:srgbClr val="CC0000"/>
                </a:solidFill>
              </a:rPr>
              <a:t> recita così all’</a:t>
            </a:r>
            <a:r>
              <a:rPr b="1" lang="en-US" sz="3000">
                <a:solidFill>
                  <a:srgbClr val="CC0000"/>
                </a:solidFill>
              </a:rPr>
              <a:t>art.  8</a:t>
            </a:r>
            <a:r>
              <a:rPr lang="en-US" sz="3000">
                <a:solidFill>
                  <a:srgbClr val="CC0000"/>
                </a:solidFill>
              </a:rPr>
              <a:t> </a:t>
            </a:r>
            <a:endParaRPr sz="3000">
              <a:solidFill>
                <a:srgbClr val="CC0000"/>
              </a:solidFill>
            </a:endParaRPr>
          </a:p>
          <a:p>
            <a:pPr indent="0" lvl="0" marL="0" rtl="0" algn="just">
              <a:spcBef>
                <a:spcPts val="1000"/>
              </a:spcBef>
              <a:spcAft>
                <a:spcPts val="0"/>
              </a:spcAft>
              <a:buNone/>
            </a:pPr>
            <a:r>
              <a:rPr i="1" lang="en-US" sz="2700">
                <a:solidFill>
                  <a:srgbClr val="CC0000"/>
                </a:solidFill>
              </a:rPr>
              <a:t>“...</a:t>
            </a:r>
            <a:r>
              <a:rPr i="1" lang="en-US" sz="2700">
                <a:solidFill>
                  <a:srgbClr val="CC0000"/>
                </a:solidFill>
              </a:rPr>
              <a:t>La descrizione del processo e del livello globale di sviluppo degli apprendimenti, la valutazione del comportamento e dell’insegnamento della religione cattolica o dell’attività alternativa restano disciplinati dall’articolo 2, commi 3, 5 e 7 del Decreto valutazione…”</a:t>
            </a:r>
            <a:endParaRPr i="1" sz="2700">
              <a:solidFill>
                <a:srgbClr val="CC0000"/>
              </a:solidFill>
            </a:endParaRPr>
          </a:p>
          <a:p>
            <a:pPr indent="0" lvl="0" marL="0" rtl="0" algn="just">
              <a:spcBef>
                <a:spcPts val="1000"/>
              </a:spcBef>
              <a:spcAft>
                <a:spcPts val="0"/>
              </a:spcAft>
              <a:buNone/>
            </a:pPr>
            <a:r>
              <a:t/>
            </a:r>
            <a:endParaRPr sz="2700">
              <a:solidFill>
                <a:srgbClr val="CC0000"/>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0"/>
                                        </p:tgtEl>
                                        <p:attrNameLst>
                                          <p:attrName>style.visibility</p:attrName>
                                        </p:attrNameLst>
                                      </p:cBhvr>
                                      <p:to>
                                        <p:strVal val="visible"/>
                                      </p:to>
                                    </p:set>
                                    <p:animEffect filter="fade" transition="in">
                                      <p:cBhvr>
                                        <p:cTn dur="2000"/>
                                        <p:tgtEl>
                                          <p:spTgt spid="34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1">
                                            <p:txEl>
                                              <p:pRg end="0" st="0"/>
                                            </p:txEl>
                                          </p:spTgt>
                                        </p:tgtEl>
                                        <p:attrNameLst>
                                          <p:attrName>style.visibility</p:attrName>
                                        </p:attrNameLst>
                                      </p:cBhvr>
                                      <p:to>
                                        <p:strVal val="visible"/>
                                      </p:to>
                                    </p:set>
                                    <p:animEffect filter="fade" transition="in">
                                      <p:cBhvr>
                                        <p:cTn dur="2000"/>
                                        <p:tgtEl>
                                          <p:spTgt spid="34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1">
                                            <p:txEl>
                                              <p:pRg end="1" st="1"/>
                                            </p:txEl>
                                          </p:spTgt>
                                        </p:tgtEl>
                                        <p:attrNameLst>
                                          <p:attrName>style.visibility</p:attrName>
                                        </p:attrNameLst>
                                      </p:cBhvr>
                                      <p:to>
                                        <p:strVal val="visible"/>
                                      </p:to>
                                    </p:set>
                                    <p:animEffect filter="fade" transition="in">
                                      <p:cBhvr>
                                        <p:cTn dur="2000"/>
                                        <p:tgtEl>
                                          <p:spTgt spid="341">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1">
                                            <p:txEl>
                                              <p:pRg end="2" st="2"/>
                                            </p:txEl>
                                          </p:spTgt>
                                        </p:tgtEl>
                                        <p:attrNameLst>
                                          <p:attrName>style.visibility</p:attrName>
                                        </p:attrNameLst>
                                      </p:cBhvr>
                                      <p:to>
                                        <p:strVal val="visible"/>
                                      </p:to>
                                    </p:set>
                                    <p:animEffect filter="fade" transition="in">
                                      <p:cBhvr>
                                        <p:cTn dur="2000"/>
                                        <p:tgtEl>
                                          <p:spTgt spid="341">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sp>
        <p:nvSpPr>
          <p:cNvPr id="346" name="Google Shape;346;p43"/>
          <p:cNvSpPr txBox="1"/>
          <p:nvPr>
            <p:ph idx="1" type="body"/>
          </p:nvPr>
        </p:nvSpPr>
        <p:spPr>
          <a:xfrm>
            <a:off x="969150" y="1357925"/>
            <a:ext cx="11105700" cy="5314500"/>
          </a:xfrm>
          <a:prstGeom prst="rect">
            <a:avLst/>
          </a:prstGeom>
        </p:spPr>
        <p:txBody>
          <a:bodyPr anchorCtr="0" anchor="t" bIns="45700" lIns="91425" spcFirstLastPara="1" rIns="91425" wrap="square" tIns="45700">
            <a:noAutofit/>
          </a:bodyPr>
          <a:lstStyle/>
          <a:p>
            <a:pPr indent="0" lvl="0" marL="0" rtl="0" algn="just">
              <a:spcBef>
                <a:spcPts val="0"/>
              </a:spcBef>
              <a:spcAft>
                <a:spcPts val="0"/>
              </a:spcAft>
              <a:buNone/>
            </a:pPr>
            <a:r>
              <a:rPr lang="en-US" sz="1600">
                <a:solidFill>
                  <a:schemeClr val="accent1"/>
                </a:solidFill>
              </a:rPr>
              <a:t>Il Decreto Valutazione è il decreto legislativo </a:t>
            </a:r>
            <a:r>
              <a:rPr b="1" lang="en-US" sz="1600">
                <a:solidFill>
                  <a:schemeClr val="accent1"/>
                </a:solidFill>
              </a:rPr>
              <a:t>n° 62</a:t>
            </a:r>
            <a:r>
              <a:rPr lang="en-US" sz="1600">
                <a:solidFill>
                  <a:schemeClr val="accent1"/>
                </a:solidFill>
              </a:rPr>
              <a:t> del 13 aprile 2017.</a:t>
            </a:r>
            <a:endParaRPr sz="1600">
              <a:solidFill>
                <a:schemeClr val="accent1"/>
              </a:solidFill>
            </a:endParaRPr>
          </a:p>
          <a:p>
            <a:pPr indent="0" lvl="0" marL="0" rtl="0" algn="just">
              <a:spcBef>
                <a:spcPts val="0"/>
              </a:spcBef>
              <a:spcAft>
                <a:spcPts val="0"/>
              </a:spcAft>
              <a:buClr>
                <a:schemeClr val="dk1"/>
              </a:buClr>
              <a:buSzPts val="1100"/>
              <a:buFont typeface="Arial"/>
              <a:buNone/>
            </a:pPr>
            <a:r>
              <a:t/>
            </a:r>
            <a:endParaRPr sz="1600">
              <a:solidFill>
                <a:schemeClr val="accent1"/>
              </a:solidFill>
            </a:endParaRPr>
          </a:p>
          <a:p>
            <a:pPr indent="0" lvl="0" marL="0" rtl="0" algn="just">
              <a:spcBef>
                <a:spcPts val="0"/>
              </a:spcBef>
              <a:spcAft>
                <a:spcPts val="0"/>
              </a:spcAft>
              <a:buNone/>
            </a:pPr>
            <a:r>
              <a:rPr lang="en-US" sz="1600">
                <a:solidFill>
                  <a:schemeClr val="accent1"/>
                </a:solidFill>
              </a:rPr>
              <a:t>L’art. 2 sopracitato dice: </a:t>
            </a:r>
            <a:endParaRPr sz="1600">
              <a:solidFill>
                <a:schemeClr val="accent1"/>
              </a:solidFill>
            </a:endParaRPr>
          </a:p>
          <a:p>
            <a:pPr indent="0" lvl="0" marL="0" rtl="0" algn="just">
              <a:lnSpc>
                <a:spcPct val="115000"/>
              </a:lnSpc>
              <a:spcBef>
                <a:spcPts val="0"/>
              </a:spcBef>
              <a:spcAft>
                <a:spcPts val="0"/>
              </a:spcAft>
              <a:buNone/>
            </a:pPr>
            <a:r>
              <a:rPr lang="en-US" sz="1600">
                <a:solidFill>
                  <a:schemeClr val="accent1"/>
                </a:solidFill>
              </a:rPr>
              <a:t>“...</a:t>
            </a:r>
            <a:r>
              <a:rPr i="1" lang="en-US" sz="1600">
                <a:solidFill>
                  <a:schemeClr val="accent1"/>
                </a:solidFill>
              </a:rPr>
              <a:t>La valutazione del comportamento dell'alunna e dell'alunno viene espressa collegialmente dai docenti attraverso un giudizio  sintetico riportato nel documento di valutazione,  secondo  quanto  specificato</a:t>
            </a:r>
            <a:endParaRPr i="1" sz="1600">
              <a:solidFill>
                <a:schemeClr val="accent1"/>
              </a:solidFill>
            </a:endParaRPr>
          </a:p>
          <a:p>
            <a:pPr indent="0" lvl="0" marL="0" rtl="0" algn="just">
              <a:lnSpc>
                <a:spcPct val="115000"/>
              </a:lnSpc>
              <a:spcBef>
                <a:spcPts val="0"/>
              </a:spcBef>
              <a:spcAft>
                <a:spcPts val="0"/>
              </a:spcAft>
              <a:buNone/>
            </a:pPr>
            <a:r>
              <a:rPr i="1" lang="en-US" sz="1600">
                <a:solidFill>
                  <a:schemeClr val="accent1"/>
                </a:solidFill>
              </a:rPr>
              <a:t>nel comma 3 dell'articolo 1</a:t>
            </a:r>
            <a:r>
              <a:rPr lang="en-US" sz="1600">
                <a:solidFill>
                  <a:schemeClr val="accent1"/>
                </a:solidFill>
              </a:rPr>
              <a:t>…”</a:t>
            </a:r>
            <a:endParaRPr sz="1600">
              <a:solidFill>
                <a:schemeClr val="accent1"/>
              </a:solidFill>
            </a:endParaRPr>
          </a:p>
          <a:p>
            <a:pPr indent="0" lvl="0" marL="0" rtl="0" algn="just">
              <a:spcBef>
                <a:spcPts val="0"/>
              </a:spcBef>
              <a:spcAft>
                <a:spcPts val="0"/>
              </a:spcAft>
              <a:buNone/>
            </a:pPr>
            <a:r>
              <a:t/>
            </a:r>
            <a:endParaRPr sz="1600">
              <a:solidFill>
                <a:schemeClr val="accent1"/>
              </a:solidFill>
            </a:endParaRPr>
          </a:p>
          <a:p>
            <a:pPr indent="0" lvl="0" marL="0" rtl="0" algn="just">
              <a:spcBef>
                <a:spcPts val="0"/>
              </a:spcBef>
              <a:spcAft>
                <a:spcPts val="0"/>
              </a:spcAft>
              <a:buNone/>
            </a:pPr>
            <a:r>
              <a:rPr lang="en-US" sz="1600">
                <a:solidFill>
                  <a:schemeClr val="accent1"/>
                </a:solidFill>
              </a:rPr>
              <a:t>e tornando all’art. 1 si legge:</a:t>
            </a:r>
            <a:endParaRPr sz="1600">
              <a:solidFill>
                <a:schemeClr val="accent1"/>
              </a:solidFill>
            </a:endParaRPr>
          </a:p>
          <a:p>
            <a:pPr indent="0" lvl="0" marL="0" rtl="0" algn="just">
              <a:spcBef>
                <a:spcPts val="0"/>
              </a:spcBef>
              <a:spcAft>
                <a:spcPts val="0"/>
              </a:spcAft>
              <a:buNone/>
            </a:pPr>
            <a:r>
              <a:t/>
            </a:r>
            <a:endParaRPr sz="1600">
              <a:solidFill>
                <a:schemeClr val="accent1"/>
              </a:solidFill>
            </a:endParaRPr>
          </a:p>
          <a:p>
            <a:pPr indent="0" lvl="0" marL="0" rtl="0" algn="just">
              <a:lnSpc>
                <a:spcPct val="115000"/>
              </a:lnSpc>
              <a:spcBef>
                <a:spcPts val="0"/>
              </a:spcBef>
              <a:spcAft>
                <a:spcPts val="0"/>
              </a:spcAft>
              <a:buNone/>
            </a:pPr>
            <a:r>
              <a:rPr lang="en-US" sz="1600">
                <a:solidFill>
                  <a:schemeClr val="accent1"/>
                </a:solidFill>
              </a:rPr>
              <a:t>“...</a:t>
            </a:r>
            <a:r>
              <a:rPr i="1" lang="en-US" sz="1600">
                <a:solidFill>
                  <a:schemeClr val="accent1"/>
                </a:solidFill>
              </a:rPr>
              <a:t>La valutazione del  comportamento  </a:t>
            </a:r>
            <a:r>
              <a:rPr b="1" i="1" lang="en-US" sz="1600">
                <a:solidFill>
                  <a:schemeClr val="accent1"/>
                </a:solidFill>
              </a:rPr>
              <a:t>si  riferisce</a:t>
            </a:r>
            <a:r>
              <a:rPr i="1" lang="en-US" sz="1600">
                <a:solidFill>
                  <a:schemeClr val="accent1"/>
                </a:solidFill>
              </a:rPr>
              <a:t>  </a:t>
            </a:r>
            <a:r>
              <a:rPr b="1" i="1" lang="en-US" sz="1600">
                <a:solidFill>
                  <a:schemeClr val="accent1"/>
                </a:solidFill>
              </a:rPr>
              <a:t>allo  sviluppo delle competenze di cittadinanza. </a:t>
            </a:r>
            <a:r>
              <a:rPr i="1" lang="en-US" sz="1600">
                <a:solidFill>
                  <a:schemeClr val="accent1"/>
                </a:solidFill>
              </a:rPr>
              <a:t> </a:t>
            </a:r>
            <a:endParaRPr i="1" sz="1600">
              <a:solidFill>
                <a:schemeClr val="accent1"/>
              </a:solidFill>
            </a:endParaRPr>
          </a:p>
          <a:p>
            <a:pPr indent="0" lvl="0" marL="0" rtl="0" algn="just">
              <a:lnSpc>
                <a:spcPct val="115000"/>
              </a:lnSpc>
              <a:spcBef>
                <a:spcPts val="0"/>
              </a:spcBef>
              <a:spcAft>
                <a:spcPts val="0"/>
              </a:spcAft>
              <a:buNone/>
            </a:pPr>
            <a:r>
              <a:rPr i="1" lang="en-US" sz="1600">
                <a:solidFill>
                  <a:schemeClr val="accent1"/>
                </a:solidFill>
              </a:rPr>
              <a:t>Lo  Statuto  delle  studentesse  e degli  studenti,  il  Patto  educativo  di  corresponsabilita'  e   i regolamenti approvati dalle istituzioni scolastiche ne  costituiscono i riferimenti essenziali</a:t>
            </a:r>
            <a:r>
              <a:rPr lang="en-US" sz="1600">
                <a:solidFill>
                  <a:schemeClr val="accent1"/>
                </a:solidFill>
              </a:rPr>
              <a:t>…”</a:t>
            </a:r>
            <a:endParaRPr sz="1600">
              <a:solidFill>
                <a:schemeClr val="accent1"/>
              </a:solidFill>
            </a:endParaRPr>
          </a:p>
          <a:p>
            <a:pPr indent="0" lvl="0" marL="0" rtl="0" algn="just">
              <a:lnSpc>
                <a:spcPct val="115000"/>
              </a:lnSpc>
              <a:spcBef>
                <a:spcPts val="0"/>
              </a:spcBef>
              <a:spcAft>
                <a:spcPts val="0"/>
              </a:spcAft>
              <a:buNone/>
            </a:pPr>
            <a:r>
              <a:t/>
            </a:r>
            <a:endParaRPr sz="1600">
              <a:solidFill>
                <a:schemeClr val="accent1"/>
              </a:solidFill>
            </a:endParaRPr>
          </a:p>
          <a:p>
            <a:pPr indent="0" lvl="0" marL="0" rtl="0" algn="just">
              <a:lnSpc>
                <a:spcPct val="115000"/>
              </a:lnSpc>
              <a:spcBef>
                <a:spcPts val="0"/>
              </a:spcBef>
              <a:spcAft>
                <a:spcPts val="0"/>
              </a:spcAft>
              <a:buNone/>
            </a:pPr>
            <a:r>
              <a:rPr lang="en-US" sz="1600">
                <a:solidFill>
                  <a:schemeClr val="accent1"/>
                </a:solidFill>
              </a:rPr>
              <a:t>Tale riferimento allo sviluppo delle </a:t>
            </a:r>
            <a:r>
              <a:rPr b="1" lang="en-US" sz="1600">
                <a:solidFill>
                  <a:schemeClr val="accent1"/>
                </a:solidFill>
              </a:rPr>
              <a:t>competenze</a:t>
            </a:r>
            <a:r>
              <a:rPr lang="en-US" sz="1600">
                <a:solidFill>
                  <a:schemeClr val="accent1"/>
                </a:solidFill>
              </a:rPr>
              <a:t> di cittadinanza è ulteriormente ribadito nei successivi documenti integrativi: il </a:t>
            </a:r>
            <a:r>
              <a:rPr b="1" lang="en-US" sz="1600">
                <a:solidFill>
                  <a:schemeClr val="accent1"/>
                </a:solidFill>
              </a:rPr>
              <a:t>DM n° 742/2017 </a:t>
            </a:r>
            <a:r>
              <a:rPr lang="en-US" sz="1600">
                <a:solidFill>
                  <a:schemeClr val="accent1"/>
                </a:solidFill>
              </a:rPr>
              <a:t>del 3 ottobre (art. 1) e la </a:t>
            </a:r>
            <a:r>
              <a:rPr b="1" lang="en-US" sz="1600">
                <a:solidFill>
                  <a:schemeClr val="accent1"/>
                </a:solidFill>
              </a:rPr>
              <a:t>Nota n° 1865</a:t>
            </a:r>
            <a:r>
              <a:rPr lang="en-US" sz="1600">
                <a:solidFill>
                  <a:schemeClr val="accent1"/>
                </a:solidFill>
              </a:rPr>
              <a:t> del </a:t>
            </a:r>
            <a:r>
              <a:rPr b="1" lang="en-US" sz="1600">
                <a:solidFill>
                  <a:schemeClr val="accent1"/>
                </a:solidFill>
              </a:rPr>
              <a:t>10 ottobre 2017</a:t>
            </a:r>
            <a:r>
              <a:rPr lang="en-US" sz="1600">
                <a:solidFill>
                  <a:schemeClr val="accent1"/>
                </a:solidFill>
              </a:rPr>
              <a:t> </a:t>
            </a:r>
            <a:endParaRPr sz="1600">
              <a:solidFill>
                <a:schemeClr val="accent1"/>
              </a:solidFill>
            </a:endParaRPr>
          </a:p>
          <a:p>
            <a:pPr indent="0" lvl="0" marL="0" rtl="0" algn="just">
              <a:lnSpc>
                <a:spcPct val="115000"/>
              </a:lnSpc>
              <a:spcBef>
                <a:spcPts val="0"/>
              </a:spcBef>
              <a:spcAft>
                <a:spcPts val="0"/>
              </a:spcAft>
              <a:buNone/>
            </a:pPr>
            <a:r>
              <a:t/>
            </a:r>
            <a:endParaRPr sz="1600">
              <a:solidFill>
                <a:schemeClr val="accent1"/>
              </a:solidFill>
            </a:endParaRPr>
          </a:p>
          <a:p>
            <a:pPr indent="0" lvl="0" marL="0" rtl="0" algn="just">
              <a:lnSpc>
                <a:spcPct val="115000"/>
              </a:lnSpc>
              <a:spcBef>
                <a:spcPts val="0"/>
              </a:spcBef>
              <a:spcAft>
                <a:spcPts val="0"/>
              </a:spcAft>
              <a:buNone/>
            </a:pPr>
            <a:r>
              <a:rPr i="1" lang="en-US" sz="1600">
                <a:solidFill>
                  <a:schemeClr val="accent1"/>
                </a:solidFill>
              </a:rPr>
              <a:t>“...La valutazione del comportamento delle alunne e degli alunni viene espressa </a:t>
            </a:r>
            <a:r>
              <a:rPr b="1" i="1" lang="en-US" sz="1600">
                <a:solidFill>
                  <a:schemeClr val="accent1"/>
                </a:solidFill>
              </a:rPr>
              <a:t>per tutto il primo ciclo</a:t>
            </a:r>
            <a:r>
              <a:rPr i="1" lang="en-US" sz="1600">
                <a:solidFill>
                  <a:schemeClr val="accent1"/>
                </a:solidFill>
              </a:rPr>
              <a:t>, mediante un giudizio sintetico che </a:t>
            </a:r>
            <a:r>
              <a:rPr b="1" i="1" lang="en-US" sz="1600">
                <a:solidFill>
                  <a:schemeClr val="accent1"/>
                </a:solidFill>
              </a:rPr>
              <a:t>fa riferimento allo sviluppo delle </a:t>
            </a:r>
            <a:r>
              <a:rPr b="1" i="1" lang="en-US" sz="1600" u="sng">
                <a:solidFill>
                  <a:schemeClr val="accent1"/>
                </a:solidFill>
              </a:rPr>
              <a:t>competenze </a:t>
            </a:r>
            <a:r>
              <a:rPr b="1" i="1" lang="en-US" sz="1600">
                <a:solidFill>
                  <a:schemeClr val="accent1"/>
                </a:solidFill>
              </a:rPr>
              <a:t>di cittadinanza</a:t>
            </a:r>
            <a:r>
              <a:rPr i="1" lang="en-US" sz="1600">
                <a:solidFill>
                  <a:schemeClr val="accent1"/>
                </a:solidFill>
              </a:rPr>
              <a:t> e, per quanto attiene alla scuola secondaria di primo grado, allo Statuto delle studentesse e degli studenti e al Patto di corresponsabilità approvato dall'istituzione scolastica…” </a:t>
            </a:r>
            <a:endParaRPr i="1" sz="1600">
              <a:solidFill>
                <a:schemeClr val="accent1"/>
              </a:solidFill>
            </a:endParaRPr>
          </a:p>
          <a:p>
            <a:pPr indent="0" lvl="0" marL="0" rtl="0" algn="just">
              <a:lnSpc>
                <a:spcPct val="115000"/>
              </a:lnSpc>
              <a:spcBef>
                <a:spcPts val="1000"/>
              </a:spcBef>
              <a:spcAft>
                <a:spcPts val="0"/>
              </a:spcAft>
              <a:buNone/>
            </a:pPr>
            <a:r>
              <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sp>
        <p:nvSpPr>
          <p:cNvPr id="351" name="Google Shape;351;p44"/>
          <p:cNvSpPr txBox="1"/>
          <p:nvPr>
            <p:ph type="title"/>
          </p:nvPr>
        </p:nvSpPr>
        <p:spPr>
          <a:xfrm>
            <a:off x="3487100" y="332748"/>
            <a:ext cx="8610600" cy="1293000"/>
          </a:xfrm>
          <a:prstGeom prst="rect">
            <a:avLst/>
          </a:prstGeom>
        </p:spPr>
        <p:txBody>
          <a:bodyPr anchorCtr="0" anchor="ctr" bIns="45700" lIns="91425" spcFirstLastPara="1" rIns="91425" wrap="square" tIns="45700">
            <a:normAutofit/>
          </a:bodyPr>
          <a:lstStyle/>
          <a:p>
            <a:pPr indent="0" lvl="0" marL="0" rtl="0" algn="r">
              <a:spcBef>
                <a:spcPts val="0"/>
              </a:spcBef>
              <a:spcAft>
                <a:spcPts val="0"/>
              </a:spcAft>
              <a:buNone/>
            </a:pPr>
            <a:r>
              <a:rPr b="1" lang="en-US">
                <a:solidFill>
                  <a:srgbClr val="0D7A64"/>
                </a:solidFill>
              </a:rPr>
              <a:t>BIBLIOGRAFIA e SITOGRAFIA </a:t>
            </a:r>
            <a:endParaRPr b="1">
              <a:solidFill>
                <a:srgbClr val="0D7A64"/>
              </a:solidFill>
            </a:endParaRPr>
          </a:p>
        </p:txBody>
      </p:sp>
      <p:sp>
        <p:nvSpPr>
          <p:cNvPr id="352" name="Google Shape;352;p44"/>
          <p:cNvSpPr txBox="1"/>
          <p:nvPr/>
        </p:nvSpPr>
        <p:spPr>
          <a:xfrm>
            <a:off x="760225" y="1242075"/>
            <a:ext cx="11000100" cy="5248800"/>
          </a:xfrm>
          <a:prstGeom prst="rect">
            <a:avLst/>
          </a:prstGeom>
          <a:noFill/>
          <a:ln>
            <a:noFill/>
          </a:ln>
        </p:spPr>
        <p:txBody>
          <a:bodyPr anchorCtr="0" anchor="t" bIns="91425" lIns="91425" spcFirstLastPara="1" rIns="91425" wrap="square" tIns="91425">
            <a:spAutoFit/>
          </a:bodyPr>
          <a:lstStyle/>
          <a:p>
            <a:pPr indent="-342900" lvl="0" marL="457200" rtl="0" algn="l">
              <a:lnSpc>
                <a:spcPct val="200000"/>
              </a:lnSpc>
              <a:spcBef>
                <a:spcPts val="1000"/>
              </a:spcBef>
              <a:spcAft>
                <a:spcPts val="0"/>
              </a:spcAft>
              <a:buClr>
                <a:schemeClr val="accent1"/>
              </a:buClr>
              <a:buSzPts val="1800"/>
              <a:buChar char="•"/>
            </a:pPr>
            <a:r>
              <a:rPr b="1" lang="en-US" sz="2200">
                <a:solidFill>
                  <a:schemeClr val="accent1"/>
                </a:solidFill>
                <a:latin typeface="Century Gothic"/>
                <a:ea typeface="Century Gothic"/>
                <a:cs typeface="Century Gothic"/>
                <a:sym typeface="Century Gothic"/>
              </a:rPr>
              <a:t>Valutare per apprendere. la nuova valutazione descrittiva nella scuola primaria</a:t>
            </a:r>
            <a:r>
              <a:rPr lang="en-US" sz="2200">
                <a:solidFill>
                  <a:schemeClr val="accent1"/>
                </a:solidFill>
                <a:latin typeface="Century Gothic"/>
                <a:ea typeface="Century Gothic"/>
                <a:cs typeface="Century Gothic"/>
                <a:sym typeface="Century Gothic"/>
              </a:rPr>
              <a:t> - Nigris e Agrusti - 31 ottobre 2021 -PEARSON</a:t>
            </a:r>
            <a:endParaRPr sz="2200">
              <a:solidFill>
                <a:schemeClr val="accent1"/>
              </a:solidFill>
              <a:latin typeface="Century Gothic"/>
              <a:ea typeface="Century Gothic"/>
              <a:cs typeface="Century Gothic"/>
              <a:sym typeface="Century Gothic"/>
            </a:endParaRPr>
          </a:p>
          <a:p>
            <a:pPr indent="-393700" lvl="0" marL="457200" rtl="0" algn="l">
              <a:lnSpc>
                <a:spcPct val="200000"/>
              </a:lnSpc>
              <a:spcBef>
                <a:spcPts val="0"/>
              </a:spcBef>
              <a:spcAft>
                <a:spcPts val="0"/>
              </a:spcAft>
              <a:buClr>
                <a:schemeClr val="accent1"/>
              </a:buClr>
              <a:buSzPts val="2600"/>
              <a:buFont typeface="Century Gothic"/>
              <a:buChar char="•"/>
            </a:pPr>
            <a:r>
              <a:rPr b="1" lang="en-US" sz="2100">
                <a:solidFill>
                  <a:schemeClr val="accent1"/>
                </a:solidFill>
                <a:latin typeface="Century Gothic"/>
                <a:ea typeface="Century Gothic"/>
                <a:cs typeface="Century Gothic"/>
                <a:sym typeface="Century Gothic"/>
              </a:rPr>
              <a:t>La valutazione nella scuola primaria. Indicazioni e strumenti per l'elaborazione dei giudizi descrittivi</a:t>
            </a:r>
            <a:r>
              <a:rPr lang="en-US" sz="2100">
                <a:solidFill>
                  <a:schemeClr val="accent1"/>
                </a:solidFill>
                <a:latin typeface="Century Gothic"/>
                <a:ea typeface="Century Gothic"/>
                <a:cs typeface="Century Gothic"/>
                <a:sym typeface="Century Gothic"/>
              </a:rPr>
              <a:t> - Mario Castoldi - maggio 2022 - LA SCUOLA</a:t>
            </a:r>
            <a:endParaRPr sz="2100">
              <a:solidFill>
                <a:schemeClr val="accent1"/>
              </a:solidFill>
              <a:latin typeface="Century Gothic"/>
              <a:ea typeface="Century Gothic"/>
              <a:cs typeface="Century Gothic"/>
              <a:sym typeface="Century Gothic"/>
            </a:endParaRPr>
          </a:p>
          <a:p>
            <a:pPr indent="-317500" lvl="0" marL="457200" rtl="0" algn="l">
              <a:lnSpc>
                <a:spcPct val="200000"/>
              </a:lnSpc>
              <a:spcBef>
                <a:spcPts val="0"/>
              </a:spcBef>
              <a:spcAft>
                <a:spcPts val="0"/>
              </a:spcAft>
              <a:buClr>
                <a:schemeClr val="accent1"/>
              </a:buClr>
              <a:buSzPts val="1400"/>
              <a:buChar char="•"/>
            </a:pPr>
            <a:r>
              <a:rPr b="1" lang="en-US" sz="2100">
                <a:solidFill>
                  <a:schemeClr val="accent1"/>
                </a:solidFill>
                <a:latin typeface="Century Gothic"/>
                <a:ea typeface="Century Gothic"/>
                <a:cs typeface="Century Gothic"/>
                <a:sym typeface="Century Gothic"/>
              </a:rPr>
              <a:t>Valutare  gli apprendimenti nella scuola primaria</a:t>
            </a:r>
            <a:r>
              <a:rPr lang="en-US" sz="2100">
                <a:solidFill>
                  <a:schemeClr val="accent1"/>
                </a:solidFill>
                <a:latin typeface="Century Gothic"/>
                <a:ea typeface="Century Gothic"/>
                <a:cs typeface="Century Gothic"/>
                <a:sym typeface="Century Gothic"/>
              </a:rPr>
              <a:t> - Mario Castoldi - marzo 2021 - MONDADORI</a:t>
            </a:r>
            <a:endParaRPr sz="2100">
              <a:solidFill>
                <a:schemeClr val="accent1"/>
              </a:solidFill>
              <a:latin typeface="Century Gothic"/>
              <a:ea typeface="Century Gothic"/>
              <a:cs typeface="Century Gothic"/>
              <a:sym typeface="Century Gothic"/>
            </a:endParaRPr>
          </a:p>
          <a:p>
            <a:pPr indent="-361950" lvl="0" marL="457200" rtl="0" algn="l">
              <a:lnSpc>
                <a:spcPct val="200000"/>
              </a:lnSpc>
              <a:spcBef>
                <a:spcPts val="0"/>
              </a:spcBef>
              <a:spcAft>
                <a:spcPts val="0"/>
              </a:spcAft>
              <a:buClr>
                <a:schemeClr val="accent1"/>
              </a:buClr>
              <a:buSzPts val="2100"/>
              <a:buFont typeface="Century Gothic"/>
              <a:buChar char="•"/>
            </a:pPr>
            <a:r>
              <a:rPr lang="en-US" sz="2100" u="sng">
                <a:solidFill>
                  <a:schemeClr val="hlink"/>
                </a:solidFill>
                <a:latin typeface="Century Gothic"/>
                <a:ea typeface="Century Gothic"/>
                <a:cs typeface="Century Gothic"/>
                <a:sym typeface="Century Gothic"/>
                <a:hlinkClick r:id="rId3"/>
              </a:rPr>
              <a:t>https://www.istruzione.it/valutazione-scuola-primaria/index.html</a:t>
            </a:r>
            <a:endParaRPr sz="2100">
              <a:solidFill>
                <a:schemeClr val="accent1"/>
              </a:solidFill>
              <a:latin typeface="Century Gothic"/>
              <a:ea typeface="Century Gothic"/>
              <a:cs typeface="Century Gothic"/>
              <a:sym typeface="Century Gothic"/>
            </a:endParaRPr>
          </a:p>
          <a:p>
            <a:pPr indent="-361950" lvl="0" marL="457200" rtl="0" algn="l">
              <a:lnSpc>
                <a:spcPct val="200000"/>
              </a:lnSpc>
              <a:spcBef>
                <a:spcPts val="0"/>
              </a:spcBef>
              <a:spcAft>
                <a:spcPts val="0"/>
              </a:spcAft>
              <a:buClr>
                <a:schemeClr val="accent1"/>
              </a:buClr>
              <a:buSzPts val="2100"/>
              <a:buFont typeface="Century Gothic"/>
              <a:buChar char="•"/>
            </a:pPr>
            <a:r>
              <a:rPr lang="en-US" sz="2100" u="sng">
                <a:solidFill>
                  <a:schemeClr val="hlink"/>
                </a:solidFill>
                <a:latin typeface="Century Gothic"/>
                <a:ea typeface="Century Gothic"/>
                <a:cs typeface="Century Gothic"/>
                <a:sym typeface="Century Gothic"/>
                <a:hlinkClick r:id="rId4"/>
              </a:rPr>
              <a:t>https://www.miur.gov.it/valutazione</a:t>
            </a:r>
            <a:r>
              <a:rPr lang="en-US" sz="2100">
                <a:solidFill>
                  <a:schemeClr val="accent1"/>
                </a:solidFill>
                <a:latin typeface="Century Gothic"/>
                <a:ea typeface="Century Gothic"/>
                <a:cs typeface="Century Gothic"/>
                <a:sym typeface="Century Gothic"/>
              </a:rPr>
              <a:t> </a:t>
            </a:r>
            <a:endParaRPr sz="2100">
              <a:solidFill>
                <a:schemeClr val="accent1"/>
              </a:solidFill>
              <a:latin typeface="Century Gothic"/>
              <a:ea typeface="Century Gothic"/>
              <a:cs typeface="Century Gothic"/>
              <a:sym typeface="Century Gothic"/>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1"/>
                                        </p:tgtEl>
                                        <p:attrNameLst>
                                          <p:attrName>style.visibility</p:attrName>
                                        </p:attrNameLst>
                                      </p:cBhvr>
                                      <p:to>
                                        <p:strVal val="visible"/>
                                      </p:to>
                                    </p:set>
                                    <p:animEffect filter="fade" transition="in">
                                      <p:cBhvr>
                                        <p:cTn dur="2000"/>
                                        <p:tgtEl>
                                          <p:spTgt spid="35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sp>
        <p:nvSpPr>
          <p:cNvPr id="357" name="Google Shape;357;p45"/>
          <p:cNvSpPr txBox="1"/>
          <p:nvPr>
            <p:ph type="title"/>
          </p:nvPr>
        </p:nvSpPr>
        <p:spPr>
          <a:xfrm>
            <a:off x="5204325" y="527325"/>
            <a:ext cx="6873300" cy="1600200"/>
          </a:xfrm>
          <a:prstGeom prst="rect">
            <a:avLst/>
          </a:prstGeom>
        </p:spPr>
        <p:txBody>
          <a:bodyPr anchorCtr="0" anchor="b" bIns="45700" lIns="91425" spcFirstLastPara="1" rIns="91425" wrap="square" tIns="45700">
            <a:normAutofit/>
          </a:bodyPr>
          <a:lstStyle/>
          <a:p>
            <a:pPr indent="0" lvl="0" marL="0" rtl="0" algn="r">
              <a:spcBef>
                <a:spcPts val="0"/>
              </a:spcBef>
              <a:spcAft>
                <a:spcPts val="0"/>
              </a:spcAft>
              <a:buNone/>
            </a:pPr>
            <a:r>
              <a:rPr b="1" lang="en-US">
                <a:solidFill>
                  <a:srgbClr val="0D7A64"/>
                </a:solidFill>
              </a:rPr>
              <a:t>Grazie per la partecipazione e la collaborazione!</a:t>
            </a:r>
            <a:endParaRPr b="1">
              <a:solidFill>
                <a:srgbClr val="0D7A64"/>
              </a:solidFill>
            </a:endParaRPr>
          </a:p>
        </p:txBody>
      </p:sp>
      <p:pic>
        <p:nvPicPr>
          <p:cNvPr id="358" name="Google Shape;358;p45"/>
          <p:cNvPicPr preferRelativeResize="0"/>
          <p:nvPr>
            <p:ph idx="2" type="pic"/>
          </p:nvPr>
        </p:nvPicPr>
        <p:blipFill rotWithShape="1">
          <a:blip r:embed="rId3">
            <a:alphaModFix/>
          </a:blip>
          <a:srcRect b="0" l="3406" r="3275" t="2181"/>
          <a:stretch/>
        </p:blipFill>
        <p:spPr>
          <a:xfrm>
            <a:off x="7716450" y="2607120"/>
            <a:ext cx="2827550" cy="3656000"/>
          </a:xfrm>
          <a:prstGeom prst="rect">
            <a:avLst/>
          </a:prstGeom>
          <a:ln cap="flat" cmpd="sng" w="28575">
            <a:solidFill>
              <a:srgbClr val="F0532B"/>
            </a:solidFill>
            <a:prstDash val="solid"/>
            <a:round/>
            <a:headEnd len="sm" w="sm" type="none"/>
            <a:tailEnd len="sm" w="sm" type="none"/>
          </a:ln>
        </p:spPr>
      </p:pic>
      <p:sp>
        <p:nvSpPr>
          <p:cNvPr id="359" name="Google Shape;359;p45"/>
          <p:cNvSpPr txBox="1"/>
          <p:nvPr/>
        </p:nvSpPr>
        <p:spPr>
          <a:xfrm>
            <a:off x="1044075" y="2607125"/>
            <a:ext cx="5801100" cy="2385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US" sz="2500">
                <a:solidFill>
                  <a:srgbClr val="CC0000"/>
                </a:solidFill>
                <a:latin typeface="Century Gothic"/>
                <a:ea typeface="Century Gothic"/>
                <a:cs typeface="Century Gothic"/>
                <a:sym typeface="Century Gothic"/>
              </a:rPr>
              <a:t>Ins. Piercarla Colombo</a:t>
            </a:r>
            <a:endParaRPr b="1" sz="2500">
              <a:solidFill>
                <a:srgbClr val="CC0000"/>
              </a:solidFill>
              <a:latin typeface="Century Gothic"/>
              <a:ea typeface="Century Gothic"/>
              <a:cs typeface="Century Gothic"/>
              <a:sym typeface="Century Gothic"/>
            </a:endParaRPr>
          </a:p>
          <a:p>
            <a:pPr indent="0" lvl="0" marL="0" rtl="0" algn="ctr">
              <a:spcBef>
                <a:spcPts val="0"/>
              </a:spcBef>
              <a:spcAft>
                <a:spcPts val="0"/>
              </a:spcAft>
              <a:buNone/>
            </a:pPr>
            <a:r>
              <a:rPr b="1" lang="en-US" sz="2500">
                <a:solidFill>
                  <a:srgbClr val="CC0000"/>
                </a:solidFill>
                <a:latin typeface="Century Gothic"/>
                <a:ea typeface="Century Gothic"/>
                <a:cs typeface="Century Gothic"/>
                <a:sym typeface="Century Gothic"/>
              </a:rPr>
              <a:t>Formatrice Ministeriale</a:t>
            </a:r>
            <a:endParaRPr b="1" sz="2500">
              <a:solidFill>
                <a:srgbClr val="CC0000"/>
              </a:solidFill>
              <a:latin typeface="Century Gothic"/>
              <a:ea typeface="Century Gothic"/>
              <a:cs typeface="Century Gothic"/>
              <a:sym typeface="Century Gothic"/>
            </a:endParaRPr>
          </a:p>
          <a:p>
            <a:pPr indent="0" lvl="0" marL="0" rtl="0" algn="ctr">
              <a:spcBef>
                <a:spcPts val="0"/>
              </a:spcBef>
              <a:spcAft>
                <a:spcPts val="0"/>
              </a:spcAft>
              <a:buNone/>
            </a:pPr>
            <a:r>
              <a:rPr b="1" lang="en-US" sz="2500">
                <a:solidFill>
                  <a:srgbClr val="CC0000"/>
                </a:solidFill>
                <a:latin typeface="Century Gothic"/>
                <a:ea typeface="Century Gothic"/>
                <a:cs typeface="Century Gothic"/>
                <a:sym typeface="Century Gothic"/>
              </a:rPr>
              <a:t>per la Valutazione Periodica Descrittiva </a:t>
            </a:r>
            <a:endParaRPr b="1" sz="2500">
              <a:solidFill>
                <a:srgbClr val="CC0000"/>
              </a:solidFill>
              <a:latin typeface="Century Gothic"/>
              <a:ea typeface="Century Gothic"/>
              <a:cs typeface="Century Gothic"/>
              <a:sym typeface="Century Gothic"/>
            </a:endParaRPr>
          </a:p>
          <a:p>
            <a:pPr indent="0" lvl="0" marL="0" rtl="0" algn="ctr">
              <a:spcBef>
                <a:spcPts val="0"/>
              </a:spcBef>
              <a:spcAft>
                <a:spcPts val="0"/>
              </a:spcAft>
              <a:buNone/>
            </a:pPr>
            <a:r>
              <a:rPr b="1" lang="en-US" sz="2500">
                <a:solidFill>
                  <a:srgbClr val="CC0000"/>
                </a:solidFill>
                <a:latin typeface="Century Gothic"/>
                <a:ea typeface="Century Gothic"/>
                <a:cs typeface="Century Gothic"/>
                <a:sym typeface="Century Gothic"/>
              </a:rPr>
              <a:t>nella scuola primaria</a:t>
            </a:r>
            <a:endParaRPr b="1" sz="2500">
              <a:solidFill>
                <a:srgbClr val="CC0000"/>
              </a:solidFill>
              <a:latin typeface="Century Gothic"/>
              <a:ea typeface="Century Gothic"/>
              <a:cs typeface="Century Gothic"/>
              <a:sym typeface="Century Gothic"/>
            </a:endParaRPr>
          </a:p>
          <a:p>
            <a:pPr indent="0" lvl="0" marL="0" rtl="0" algn="ctr">
              <a:spcBef>
                <a:spcPts val="0"/>
              </a:spcBef>
              <a:spcAft>
                <a:spcPts val="0"/>
              </a:spcAft>
              <a:buNone/>
            </a:pPr>
            <a:r>
              <a:rPr b="1" lang="en-US" sz="1800">
                <a:solidFill>
                  <a:srgbClr val="CC0000"/>
                </a:solidFill>
                <a:latin typeface="Century Gothic"/>
                <a:ea typeface="Century Gothic"/>
                <a:cs typeface="Century Gothic"/>
                <a:sym typeface="Century Gothic"/>
              </a:rPr>
              <a:t>piercarla.colombo</a:t>
            </a:r>
            <a:r>
              <a:rPr b="1" lang="en-US" sz="1800">
                <a:solidFill>
                  <a:srgbClr val="CC0000"/>
                </a:solidFill>
                <a:latin typeface="Century Gothic"/>
                <a:ea typeface="Century Gothic"/>
                <a:cs typeface="Century Gothic"/>
                <a:sym typeface="Century Gothic"/>
              </a:rPr>
              <a:t>@comprensivomalnate.edu.it</a:t>
            </a:r>
            <a:endParaRPr b="1" sz="1800">
              <a:solidFill>
                <a:srgbClr val="CC0000"/>
              </a:solidFill>
              <a:latin typeface="Century Gothic"/>
              <a:ea typeface="Century Gothic"/>
              <a:cs typeface="Century Gothic"/>
              <a:sym typeface="Century Gothic"/>
            </a:endParaRPr>
          </a:p>
        </p:txBody>
      </p:sp>
      <p:pic>
        <p:nvPicPr>
          <p:cNvPr id="360" name="Google Shape;360;p45"/>
          <p:cNvPicPr preferRelativeResize="0"/>
          <p:nvPr/>
        </p:nvPicPr>
        <p:blipFill>
          <a:blip r:embed="rId4">
            <a:alphaModFix/>
          </a:blip>
          <a:stretch>
            <a:fillRect/>
          </a:stretch>
        </p:blipFill>
        <p:spPr>
          <a:xfrm>
            <a:off x="343150" y="5459087"/>
            <a:ext cx="1695799" cy="788442"/>
          </a:xfrm>
          <a:prstGeom prst="rect">
            <a:avLst/>
          </a:prstGeom>
          <a:noFill/>
          <a:ln>
            <a:noFill/>
          </a:ln>
        </p:spPr>
      </p:pic>
      <p:pic>
        <p:nvPicPr>
          <p:cNvPr id="361" name="Google Shape;361;p45"/>
          <p:cNvPicPr preferRelativeResize="0"/>
          <p:nvPr/>
        </p:nvPicPr>
        <p:blipFill>
          <a:blip r:embed="rId5">
            <a:alphaModFix/>
          </a:blip>
          <a:stretch>
            <a:fillRect/>
          </a:stretch>
        </p:blipFill>
        <p:spPr>
          <a:xfrm>
            <a:off x="5675625" y="5443499"/>
            <a:ext cx="1695800" cy="819620"/>
          </a:xfrm>
          <a:prstGeom prst="rect">
            <a:avLst/>
          </a:prstGeom>
          <a:noFill/>
          <a:ln>
            <a:noFill/>
          </a:ln>
        </p:spPr>
      </p:pic>
      <p:pic>
        <p:nvPicPr>
          <p:cNvPr id="362" name="Google Shape;362;p45"/>
          <p:cNvPicPr preferRelativeResize="0"/>
          <p:nvPr/>
        </p:nvPicPr>
        <p:blipFill>
          <a:blip r:embed="rId6">
            <a:alphaModFix/>
          </a:blip>
          <a:stretch>
            <a:fillRect/>
          </a:stretch>
        </p:blipFill>
        <p:spPr>
          <a:xfrm>
            <a:off x="2286875" y="5807500"/>
            <a:ext cx="3043726" cy="4556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cia di vapore">
  <a:themeElements>
    <a:clrScheme name="Vapor Trail">
      <a:dk1>
        <a:srgbClr val="000000"/>
      </a:dk1>
      <a:lt1>
        <a:srgbClr val="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