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5"/>
  </p:notesMasterIdLst>
  <p:handoutMasterIdLst>
    <p:handoutMasterId r:id="rId6"/>
  </p:handoutMasterIdLst>
  <p:sldIdLst>
    <p:sldId id="295" r:id="rId2"/>
    <p:sldId id="294" r:id="rId3"/>
    <p:sldId id="296" r:id="rId4"/>
  </p:sldIdLst>
  <p:sldSz cx="5400675" cy="6480175"/>
  <p:notesSz cx="6858000" cy="9144000"/>
  <p:defaultTextStyle>
    <a:defPPr rtl="0"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35" autoAdjust="0"/>
  </p:normalViewPr>
  <p:slideViewPr>
    <p:cSldViewPr snapToGrid="0">
      <p:cViewPr varScale="1">
        <p:scale>
          <a:sx n="119" d="100"/>
          <a:sy n="119" d="100"/>
        </p:scale>
        <p:origin x="288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07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63DED0FF-C2AE-4765-B988-DA96F55155F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6D45EB8A-14B8-486B-85D6-633B8BE64DF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8FB93DF-1D22-4605-A012-91C8DD41FD5C}" type="datetime1">
              <a:rPr lang="it-IT" smtClean="0"/>
              <a:t>27/01/2023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B9B0304B-849D-4BF5-B4DA-EF0EEDA59EE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98C8230-3C00-46B2-A005-233F46C049E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1989A2D-09C3-4AD2-8447-50E94A750F2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3444825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noProof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16B683F-10D8-4C8F-A7EC-0EC8DCC1359A}" type="datetime1">
              <a:rPr lang="it-IT" noProof="0" smtClean="0"/>
              <a:t>27/01/2023</a:t>
            </a:fld>
            <a:endParaRPr lang="it-IT" noProof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1143000"/>
            <a:ext cx="25717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noProof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3C7F002E-2BCF-480D-8B25-0A33F1D5B3B0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40990784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3C7F002E-2BCF-480D-8B25-0A33F1D5B3B0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152262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3C7F002E-2BCF-480D-8B25-0A33F1D5B3B0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290719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3C7F002E-2BCF-480D-8B25-0A33F1D5B3B0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316965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viti per fes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egnaposto immagine 21">
            <a:extLst>
              <a:ext uri="{FF2B5EF4-FFF2-40B4-BE49-F238E27FC236}">
                <a16:creationId xmlns:a16="http://schemas.microsoft.com/office/drawing/2014/main" id="{0B3F3A0F-5279-457D-9172-2A6523BC5A8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-1" y="-1245"/>
            <a:ext cx="5400675" cy="6481419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18" name="Segnaposto testo 17">
            <a:extLst>
              <a:ext uri="{FF2B5EF4-FFF2-40B4-BE49-F238E27FC236}">
                <a16:creationId xmlns:a16="http://schemas.microsoft.com/office/drawing/2014/main" id="{5C9B98A5-4D97-4B09-AF55-C3F79642E11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5303" y="5282865"/>
            <a:ext cx="1790835" cy="508336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>
                <a:latin typeface="Candara" panose="020E0502030303020204" pitchFamily="34" charset="0"/>
              </a:defRPr>
            </a:lvl1pPr>
            <a:lvl2pPr marL="270022" indent="0" algn="ctr">
              <a:buNone/>
              <a:defRPr sz="2400">
                <a:latin typeface="Candara" panose="020E0502030303020204" pitchFamily="34" charset="0"/>
              </a:defRPr>
            </a:lvl2pPr>
            <a:lvl3pPr marL="540045" indent="0" algn="ctr">
              <a:buNone/>
              <a:defRPr sz="2400">
                <a:latin typeface="Candara" panose="020E0502030303020204" pitchFamily="34" charset="0"/>
              </a:defRPr>
            </a:lvl3pPr>
            <a:lvl4pPr marL="810067" indent="0" algn="ctr">
              <a:buNone/>
              <a:defRPr sz="2400">
                <a:latin typeface="Candara" panose="020E0502030303020204" pitchFamily="34" charset="0"/>
              </a:defRPr>
            </a:lvl4pPr>
            <a:lvl5pPr marL="1080089" indent="0" algn="ctr">
              <a:buNone/>
              <a:defRPr sz="2400">
                <a:latin typeface="Candara" panose="020E0502030303020204" pitchFamily="34" charset="0"/>
              </a:defRPr>
            </a:lvl5pPr>
          </a:lstStyle>
          <a:p>
            <a:pPr lvl="0" rtl="0"/>
            <a:r>
              <a:rPr lang="it-IT" noProof="0"/>
              <a:t>Sottotitolo</a:t>
            </a:r>
          </a:p>
        </p:txBody>
      </p:sp>
      <p:sp>
        <p:nvSpPr>
          <p:cNvPr id="14" name="Titolo 13">
            <a:extLst>
              <a:ext uri="{FF2B5EF4-FFF2-40B4-BE49-F238E27FC236}">
                <a16:creationId xmlns:a16="http://schemas.microsoft.com/office/drawing/2014/main" id="{731E7777-1290-49DE-995B-F604F3C55A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5303" y="650127"/>
            <a:ext cx="1790397" cy="1505577"/>
          </a:xfrm>
        </p:spPr>
        <p:txBody>
          <a:bodyPr rtlCol="0">
            <a:noAutofit/>
          </a:bodyPr>
          <a:lstStyle>
            <a:lvl1pPr algn="ctr">
              <a:defRPr sz="3200" b="1">
                <a:latin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 rtl="0"/>
            <a:r>
              <a:rPr lang="it-IT" noProof="0"/>
              <a:t>TITOLO</a:t>
            </a:r>
          </a:p>
        </p:txBody>
      </p:sp>
      <p:sp>
        <p:nvSpPr>
          <p:cNvPr id="16" name="Segnaposto testo 15">
            <a:extLst>
              <a:ext uri="{FF2B5EF4-FFF2-40B4-BE49-F238E27FC236}">
                <a16:creationId xmlns:a16="http://schemas.microsoft.com/office/drawing/2014/main" id="{08DF8C9C-00E3-4B2E-98E2-2974F00F53D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2738" y="2203450"/>
            <a:ext cx="1816100" cy="307646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1400" b="1">
                <a:latin typeface="TH SarabunPSK" panose="020B0500040200020003" pitchFamily="34" charset="-34"/>
                <a:cs typeface="TH SarabunPSK" panose="020B0500040200020003" pitchFamily="34" charset="-34"/>
              </a:defRPr>
            </a:lvl1pPr>
            <a:lvl2pPr marL="270022" indent="0" algn="ctr">
              <a:buNone/>
              <a:defRPr sz="1400" b="1">
                <a:latin typeface="TH SarabunPSK" panose="020B0500040200020003" pitchFamily="34" charset="-34"/>
                <a:cs typeface="TH SarabunPSK" panose="020B0500040200020003" pitchFamily="34" charset="-34"/>
              </a:defRPr>
            </a:lvl2pPr>
            <a:lvl3pPr marL="540045" indent="0" algn="ctr">
              <a:buNone/>
              <a:defRPr sz="1400" b="1">
                <a:latin typeface="TH SarabunPSK" panose="020B0500040200020003" pitchFamily="34" charset="-34"/>
                <a:cs typeface="TH SarabunPSK" panose="020B0500040200020003" pitchFamily="34" charset="-34"/>
              </a:defRPr>
            </a:lvl3pPr>
            <a:lvl4pPr marL="810067" indent="0" algn="ctr">
              <a:buNone/>
              <a:defRPr sz="1400" b="1">
                <a:latin typeface="TH SarabunPSK" panose="020B0500040200020003" pitchFamily="34" charset="-34"/>
                <a:cs typeface="TH SarabunPSK" panose="020B0500040200020003" pitchFamily="34" charset="-34"/>
              </a:defRPr>
            </a:lvl4pPr>
            <a:lvl5pPr marL="1080089" indent="0" algn="ctr">
              <a:buNone/>
              <a:defRPr sz="1400" b="1">
                <a:latin typeface="TH SarabunPSK" panose="020B0500040200020003" pitchFamily="34" charset="-34"/>
                <a:cs typeface="TH SarabunPSK" panose="020B0500040200020003" pitchFamily="34" charset="-34"/>
              </a:defRPr>
            </a:lvl5pPr>
          </a:lstStyle>
          <a:p>
            <a:pPr lvl="0" rtl="0"/>
            <a:r>
              <a:rPr lang="it-IT" noProof="0"/>
              <a:t>SOTTOTITOLO</a:t>
            </a:r>
          </a:p>
        </p:txBody>
      </p:sp>
      <p:sp>
        <p:nvSpPr>
          <p:cNvPr id="20" name="Segnaposto testo 19">
            <a:extLst>
              <a:ext uri="{FF2B5EF4-FFF2-40B4-BE49-F238E27FC236}">
                <a16:creationId xmlns:a16="http://schemas.microsoft.com/office/drawing/2014/main" id="{20E8E7D1-DCAE-4E43-87B6-E0642A21BBE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5438" y="5792788"/>
            <a:ext cx="1790700" cy="460375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000">
                <a:latin typeface="Candara" panose="020E0502030303020204" pitchFamily="34" charset="0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 rtl="0"/>
            <a:r>
              <a:rPr lang="it-IT" noProof="0"/>
              <a:t>Sottotitolo</a:t>
            </a:r>
          </a:p>
        </p:txBody>
      </p:sp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1BD9131-6626-40D2-9DC2-94B2694893F2}" type="datetime1">
              <a:rPr lang="it-IT" noProof="0" smtClean="0"/>
              <a:t>27/01/2023</a:t>
            </a:fld>
            <a:endParaRPr lang="it-IT" noProof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72B0A9C-A3C4-4EC1-BC31-166A00DBCF8C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317772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viti per fes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egnaposto immagine 31">
            <a:extLst>
              <a:ext uri="{FF2B5EF4-FFF2-40B4-BE49-F238E27FC236}">
                <a16:creationId xmlns:a16="http://schemas.microsoft.com/office/drawing/2014/main" id="{0430CBCD-D0D5-4523-A98A-2E48D3527D8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-1"/>
            <a:ext cx="5400675" cy="4883337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33" name="Titolo 32">
            <a:extLst>
              <a:ext uri="{FF2B5EF4-FFF2-40B4-BE49-F238E27FC236}">
                <a16:creationId xmlns:a16="http://schemas.microsoft.com/office/drawing/2014/main" id="{F30AE147-88CF-47F3-9102-8B0F93053B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5028" y="4817217"/>
            <a:ext cx="2865437" cy="201716"/>
          </a:xfrm>
        </p:spPr>
        <p:txBody>
          <a:bodyPr rtlCol="0">
            <a:noAutofit/>
          </a:bodyPr>
          <a:lstStyle>
            <a:lvl1pPr>
              <a:defRPr sz="1800" b="1">
                <a:latin typeface="TH SarabunPSK" panose="020B0500040200020003" pitchFamily="34" charset="-34"/>
                <a:cs typeface="TH SarabunPSK" panose="020B0500040200020003" pitchFamily="34" charset="-34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5" name="Segnaposto testo 34">
            <a:extLst>
              <a:ext uri="{FF2B5EF4-FFF2-40B4-BE49-F238E27FC236}">
                <a16:creationId xmlns:a16="http://schemas.microsoft.com/office/drawing/2014/main" id="{37B58C2F-2963-47CF-A3D8-D347907E612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0759" y="5019675"/>
            <a:ext cx="2865437" cy="604838"/>
          </a:xfrm>
        </p:spPr>
        <p:txBody>
          <a:bodyPr rtlCol="0" anchor="ctr">
            <a:noAutofit/>
          </a:bodyPr>
          <a:lstStyle>
            <a:lvl1pPr marL="0" indent="0">
              <a:buNone/>
              <a:defRPr sz="4800">
                <a:solidFill>
                  <a:schemeClr val="accent5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defRPr>
            </a:lvl1pPr>
            <a:lvl2pPr marL="270022" indent="0">
              <a:buNone/>
              <a:defRPr sz="4800">
                <a:latin typeface="Arial Black" panose="020B0A04020102020204" pitchFamily="34" charset="0"/>
              </a:defRPr>
            </a:lvl2pPr>
            <a:lvl3pPr marL="540045" indent="0">
              <a:buNone/>
              <a:defRPr sz="4800">
                <a:latin typeface="Arial Black" panose="020B0A04020102020204" pitchFamily="34" charset="0"/>
              </a:defRPr>
            </a:lvl3pPr>
            <a:lvl4pPr marL="810067" indent="0">
              <a:buNone/>
              <a:defRPr sz="4800">
                <a:latin typeface="Arial Black" panose="020B0A04020102020204" pitchFamily="34" charset="0"/>
              </a:defRPr>
            </a:lvl4pPr>
            <a:lvl5pPr marL="1080089" indent="0">
              <a:buNone/>
              <a:defRPr sz="4800">
                <a:latin typeface="Arial Black" panose="020B0A04020102020204" pitchFamily="34" charset="0"/>
              </a:defRPr>
            </a:lvl5pPr>
          </a:lstStyle>
          <a:p>
            <a:pPr lvl="0" rtl="0"/>
            <a:r>
              <a:rPr lang="it-IT" noProof="0"/>
              <a:t>TITOLO</a:t>
            </a:r>
          </a:p>
        </p:txBody>
      </p:sp>
      <p:sp>
        <p:nvSpPr>
          <p:cNvPr id="39" name="Segnaposto testo 38">
            <a:extLst>
              <a:ext uri="{FF2B5EF4-FFF2-40B4-BE49-F238E27FC236}">
                <a16:creationId xmlns:a16="http://schemas.microsoft.com/office/drawing/2014/main" id="{32FCBDD3-7180-421F-9A4B-7021258D4E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7800" y="6040438"/>
            <a:ext cx="2882900" cy="325437"/>
          </a:xfrm>
        </p:spPr>
        <p:txBody>
          <a:bodyPr rtlCol="0" anchor="ctr"/>
          <a:lstStyle>
            <a:lvl1pPr marL="0" indent="0">
              <a:buNone/>
              <a:defRPr b="1">
                <a:latin typeface="PMingLiU-ExtB" panose="02020500000000000000" pitchFamily="18" charset="-120"/>
                <a:ea typeface="PMingLiU-ExtB" panose="02020500000000000000" pitchFamily="18" charset="-120"/>
              </a:defRPr>
            </a:lvl1pPr>
            <a:lvl2pPr>
              <a:defRPr b="1">
                <a:latin typeface="PMingLiU-ExtB" panose="02020500000000000000" pitchFamily="18" charset="-120"/>
                <a:ea typeface="PMingLiU-ExtB" panose="02020500000000000000" pitchFamily="18" charset="-120"/>
              </a:defRPr>
            </a:lvl2pPr>
            <a:lvl3pPr>
              <a:defRPr b="1">
                <a:latin typeface="PMingLiU-ExtB" panose="02020500000000000000" pitchFamily="18" charset="-120"/>
                <a:ea typeface="PMingLiU-ExtB" panose="02020500000000000000" pitchFamily="18" charset="-120"/>
              </a:defRPr>
            </a:lvl3pPr>
            <a:lvl4pPr>
              <a:defRPr b="1">
                <a:latin typeface="PMingLiU-ExtB" panose="02020500000000000000" pitchFamily="18" charset="-120"/>
                <a:ea typeface="PMingLiU-ExtB" panose="02020500000000000000" pitchFamily="18" charset="-120"/>
              </a:defRPr>
            </a:lvl4pPr>
            <a:lvl5pPr>
              <a:defRPr b="1">
                <a:latin typeface="PMingLiU-ExtB" panose="02020500000000000000" pitchFamily="18" charset="-120"/>
                <a:ea typeface="PMingLiU-ExtB" panose="02020500000000000000" pitchFamily="18" charset="-120"/>
              </a:defRPr>
            </a:lvl5pPr>
          </a:lstStyle>
          <a:p>
            <a:pPr lvl="0" rtl="0"/>
            <a:r>
              <a:rPr lang="it-IT" noProof="0"/>
              <a:t>Sottotitolo</a:t>
            </a:r>
          </a:p>
        </p:txBody>
      </p:sp>
      <p:sp>
        <p:nvSpPr>
          <p:cNvPr id="41" name="Segnaposto testo 40">
            <a:extLst>
              <a:ext uri="{FF2B5EF4-FFF2-40B4-BE49-F238E27FC236}">
                <a16:creationId xmlns:a16="http://schemas.microsoft.com/office/drawing/2014/main" id="{288B4A1E-D48A-4986-8B35-8C4806A0362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58817" y="6003084"/>
            <a:ext cx="1941858" cy="368300"/>
          </a:xfrm>
        </p:spPr>
        <p:txBody>
          <a:bodyPr rtlCol="0">
            <a:noAutofit/>
          </a:bodyPr>
          <a:lstStyle>
            <a:lvl1pPr marL="0" indent="0" algn="ctr">
              <a:buNone/>
              <a:defRPr sz="1800" b="1">
                <a:latin typeface="TH SarabunPSK" panose="020B0500040200020003" pitchFamily="34" charset="-34"/>
                <a:cs typeface="TH SarabunPSK" panose="020B0500040200020003" pitchFamily="34" charset="-34"/>
              </a:defRPr>
            </a:lvl1pPr>
            <a:lvl2pPr>
              <a:defRPr sz="1800" b="1">
                <a:latin typeface="TH SarabunPSK" panose="020B0500040200020003" pitchFamily="34" charset="-34"/>
                <a:cs typeface="TH SarabunPSK" panose="020B0500040200020003" pitchFamily="34" charset="-34"/>
              </a:defRPr>
            </a:lvl2pPr>
            <a:lvl3pPr>
              <a:defRPr sz="1800" b="1">
                <a:latin typeface="TH SarabunPSK" panose="020B0500040200020003" pitchFamily="34" charset="-34"/>
                <a:cs typeface="TH SarabunPSK" panose="020B0500040200020003" pitchFamily="34" charset="-34"/>
              </a:defRPr>
            </a:lvl3pPr>
            <a:lvl4pPr>
              <a:defRPr sz="1800" b="1">
                <a:latin typeface="TH SarabunPSK" panose="020B0500040200020003" pitchFamily="34" charset="-34"/>
                <a:cs typeface="TH SarabunPSK" panose="020B0500040200020003" pitchFamily="34" charset="-34"/>
              </a:defRPr>
            </a:lvl4pPr>
            <a:lvl5pPr>
              <a:defRPr sz="1800" b="1">
                <a:latin typeface="TH SarabunPSK" panose="020B0500040200020003" pitchFamily="34" charset="-34"/>
                <a:cs typeface="TH SarabunPSK" panose="020B0500040200020003" pitchFamily="34" charset="-34"/>
              </a:defRPr>
            </a:lvl5pPr>
          </a:lstStyle>
          <a:p>
            <a:pPr lvl="0" rtl="0"/>
            <a:r>
              <a:rPr lang="it-IT" noProof="0"/>
              <a:t>SOTTOTITOLO</a:t>
            </a:r>
          </a:p>
        </p:txBody>
      </p:sp>
      <p:sp>
        <p:nvSpPr>
          <p:cNvPr id="37" name="Segnaposto testo 36">
            <a:extLst>
              <a:ext uri="{FF2B5EF4-FFF2-40B4-BE49-F238E27FC236}">
                <a16:creationId xmlns:a16="http://schemas.microsoft.com/office/drawing/2014/main" id="{18415F8D-C194-49AE-AB61-C7062953DFA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28" y="5632450"/>
            <a:ext cx="2848210" cy="407988"/>
          </a:xfrm>
        </p:spPr>
        <p:txBody>
          <a:bodyPr rtlCol="0" anchor="ctr">
            <a:noAutofit/>
          </a:bodyPr>
          <a:lstStyle>
            <a:lvl1pPr marL="0" indent="0">
              <a:buNone/>
              <a:defRPr sz="1800">
                <a:latin typeface="Arial Black" panose="020B0A04020102020204" pitchFamily="34" charset="0"/>
              </a:defRPr>
            </a:lvl1pPr>
            <a:lvl2pPr marL="270022" indent="0">
              <a:buNone/>
              <a:defRPr sz="1800">
                <a:latin typeface="Arial Black" panose="020B0A04020102020204" pitchFamily="34" charset="0"/>
              </a:defRPr>
            </a:lvl2pPr>
            <a:lvl3pPr marL="540045" indent="0">
              <a:buNone/>
              <a:defRPr sz="1800">
                <a:latin typeface="Arial Black" panose="020B0A04020102020204" pitchFamily="34" charset="0"/>
              </a:defRPr>
            </a:lvl3pPr>
            <a:lvl4pPr marL="810067" indent="0">
              <a:buNone/>
              <a:defRPr sz="1800">
                <a:latin typeface="Arial Black" panose="020B0A04020102020204" pitchFamily="34" charset="0"/>
              </a:defRPr>
            </a:lvl4pPr>
            <a:lvl5pPr marL="1080089" indent="0">
              <a:buNone/>
              <a:defRPr sz="1800">
                <a:latin typeface="Arial Black" panose="020B0A04020102020204" pitchFamily="34" charset="0"/>
              </a:defRPr>
            </a:lvl5pPr>
          </a:lstStyle>
          <a:p>
            <a:pPr lvl="0" rtl="0"/>
            <a:r>
              <a:rPr lang="it-IT" noProof="0"/>
              <a:t>SOTTOTITOLO</a:t>
            </a:r>
          </a:p>
        </p:txBody>
      </p:sp>
    </p:spTree>
    <p:extLst>
      <p:ext uri="{BB962C8B-B14F-4D97-AF65-F5344CB8AC3E}">
        <p14:creationId xmlns:p14="http://schemas.microsoft.com/office/powerpoint/2010/main" val="2320476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viti per fes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itolo 53">
            <a:extLst>
              <a:ext uri="{FF2B5EF4-FFF2-40B4-BE49-F238E27FC236}">
                <a16:creationId xmlns:a16="http://schemas.microsoft.com/office/drawing/2014/main" id="{69781E93-7761-4FE4-92CB-1ABBCFC57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0325" y="5773713"/>
            <a:ext cx="2971519" cy="584776"/>
          </a:xfrm>
        </p:spPr>
        <p:txBody>
          <a:bodyPr rtlCol="0">
            <a:normAutofit/>
          </a:bodyPr>
          <a:lstStyle>
            <a:lvl1pPr algn="r"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56" name="Segnaposto testo 55">
            <a:extLst>
              <a:ext uri="{FF2B5EF4-FFF2-40B4-BE49-F238E27FC236}">
                <a16:creationId xmlns:a16="http://schemas.microsoft.com/office/drawing/2014/main" id="{A241EC99-5860-4DAD-8488-FDF63BC91C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5715" y="4965700"/>
            <a:ext cx="3455436" cy="366713"/>
          </a:xfrm>
        </p:spPr>
        <p:txBody>
          <a:bodyPr rtlCol="0" anchor="ctr">
            <a:noAutofit/>
          </a:bodyPr>
          <a:lstStyle>
            <a:lvl1pPr marL="0" indent="0">
              <a:buNone/>
              <a:defRPr sz="2400" b="1">
                <a:solidFill>
                  <a:schemeClr val="accent5">
                    <a:lumMod val="60000"/>
                    <a:lumOff val="40000"/>
                  </a:schemeClr>
                </a:solidFill>
                <a:latin typeface="Calibri" panose="020F0502020204030204" pitchFamily="34" charset="0"/>
              </a:defRPr>
            </a:lvl1pPr>
            <a:lvl2pPr marL="270022" indent="0">
              <a:buNone/>
              <a:defRPr sz="2400" b="1">
                <a:solidFill>
                  <a:schemeClr val="accent5">
                    <a:lumMod val="60000"/>
                    <a:lumOff val="40000"/>
                  </a:schemeClr>
                </a:solidFill>
                <a:latin typeface="YACgEQNAr7w 0"/>
              </a:defRPr>
            </a:lvl2pPr>
            <a:lvl3pPr marL="540045" indent="0">
              <a:buNone/>
              <a:defRPr sz="2400" b="1">
                <a:solidFill>
                  <a:schemeClr val="accent5">
                    <a:lumMod val="60000"/>
                    <a:lumOff val="40000"/>
                  </a:schemeClr>
                </a:solidFill>
                <a:latin typeface="YACgEQNAr7w 0"/>
              </a:defRPr>
            </a:lvl3pPr>
            <a:lvl4pPr marL="810067" indent="0">
              <a:buNone/>
              <a:defRPr sz="2400" b="1">
                <a:solidFill>
                  <a:schemeClr val="accent5">
                    <a:lumMod val="60000"/>
                    <a:lumOff val="40000"/>
                  </a:schemeClr>
                </a:solidFill>
                <a:latin typeface="YACgEQNAr7w 0"/>
              </a:defRPr>
            </a:lvl4pPr>
            <a:lvl5pPr marL="1080089" indent="0">
              <a:buNone/>
              <a:defRPr sz="2400" b="1">
                <a:solidFill>
                  <a:schemeClr val="accent5">
                    <a:lumMod val="60000"/>
                    <a:lumOff val="40000"/>
                  </a:schemeClr>
                </a:solidFill>
                <a:latin typeface="YACgEQNAr7w 0"/>
              </a:defRPr>
            </a:lvl5pPr>
          </a:lstStyle>
          <a:p>
            <a:pPr lvl="0" rtl="0"/>
            <a:r>
              <a:rPr lang="it-IT" noProof="0" dirty="0"/>
              <a:t>TITOLO</a:t>
            </a:r>
          </a:p>
        </p:txBody>
      </p:sp>
      <p:sp>
        <p:nvSpPr>
          <p:cNvPr id="58" name="Segnaposto testo 57">
            <a:extLst>
              <a:ext uri="{FF2B5EF4-FFF2-40B4-BE49-F238E27FC236}">
                <a16:creationId xmlns:a16="http://schemas.microsoft.com/office/drawing/2014/main" id="{34B462AA-F1FA-47CF-B286-2AD461356C1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5163" y="5332413"/>
            <a:ext cx="3455988" cy="441325"/>
          </a:xfrm>
        </p:spPr>
        <p:txBody>
          <a:bodyPr rtlCol="0" anchor="ctr">
            <a:noAutofit/>
          </a:bodyPr>
          <a:lstStyle>
            <a:lvl1pPr marL="0" indent="0" algn="l">
              <a:buNone/>
              <a:defRPr sz="2400">
                <a:solidFill>
                  <a:schemeClr val="accent6">
                    <a:lumMod val="60000"/>
                    <a:lumOff val="40000"/>
                  </a:schemeClr>
                </a:solidFill>
                <a:latin typeface="Calibri" panose="020F0502020204030204" pitchFamily="34" charset="0"/>
              </a:defRPr>
            </a:lvl1pPr>
            <a:lvl2pPr marL="270022" indent="0" algn="l">
              <a:buNone/>
              <a:defRPr sz="2000">
                <a:latin typeface="YACgEZulLoA 0"/>
              </a:defRPr>
            </a:lvl2pPr>
            <a:lvl3pPr marL="540045" indent="0" algn="l">
              <a:buNone/>
              <a:defRPr sz="2000">
                <a:latin typeface="YACgEZulLoA 0"/>
              </a:defRPr>
            </a:lvl3pPr>
            <a:lvl4pPr marL="810067" indent="0" algn="l">
              <a:buNone/>
              <a:defRPr sz="2000">
                <a:latin typeface="YACgEZulLoA 0"/>
              </a:defRPr>
            </a:lvl4pPr>
            <a:lvl5pPr marL="1080089" indent="0" algn="l">
              <a:buNone/>
              <a:defRPr sz="2000">
                <a:latin typeface="YACgEZulLoA 0"/>
              </a:defRPr>
            </a:lvl5pPr>
          </a:lstStyle>
          <a:p>
            <a:pPr lvl="0" rtl="0"/>
            <a:r>
              <a:rPr lang="it-IT" noProof="0" dirty="0"/>
              <a:t>TITOLO</a:t>
            </a:r>
          </a:p>
        </p:txBody>
      </p:sp>
      <p:sp>
        <p:nvSpPr>
          <p:cNvPr id="53" name="Segnaposto immagine 52">
            <a:extLst>
              <a:ext uri="{FF2B5EF4-FFF2-40B4-BE49-F238E27FC236}">
                <a16:creationId xmlns:a16="http://schemas.microsoft.com/office/drawing/2014/main" id="{F47B3B20-ECD6-44F1-838C-EB6C3D8BBA7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28318" y="430722"/>
            <a:ext cx="4931057" cy="4338128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it-IT" noProof="0"/>
              <a:t>Fare clic sull'icona per inserire un'immagine</a:t>
            </a:r>
          </a:p>
        </p:txBody>
      </p:sp>
    </p:spTree>
    <p:extLst>
      <p:ext uri="{BB962C8B-B14F-4D97-AF65-F5344CB8AC3E}">
        <p14:creationId xmlns:p14="http://schemas.microsoft.com/office/powerpoint/2010/main" val="1945344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viti per fest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egnaposto immagine 65">
            <a:extLst>
              <a:ext uri="{FF2B5EF4-FFF2-40B4-BE49-F238E27FC236}">
                <a16:creationId xmlns:a16="http://schemas.microsoft.com/office/drawing/2014/main" id="{A946F5B7-37A2-40F7-B280-A364111003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400675" cy="6480175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67" name="Titolo 66">
            <a:extLst>
              <a:ext uri="{FF2B5EF4-FFF2-40B4-BE49-F238E27FC236}">
                <a16:creationId xmlns:a16="http://schemas.microsoft.com/office/drawing/2014/main" id="{8BDC79E3-60C4-4AE6-B282-0D2EE27390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8345" y="1051553"/>
            <a:ext cx="2723984" cy="1183772"/>
          </a:xfrm>
        </p:spPr>
        <p:txBody>
          <a:bodyPr rtlCol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3600" b="1">
                <a:solidFill>
                  <a:schemeClr val="accent5">
                    <a:lumMod val="60000"/>
                    <a:lumOff val="4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rtl="0"/>
            <a:r>
              <a:rPr lang="it-IT" noProof="0" dirty="0"/>
              <a:t>FARE CLIC PER AGGIUNGERE IL TITOLO</a:t>
            </a:r>
          </a:p>
        </p:txBody>
      </p:sp>
      <p:sp>
        <p:nvSpPr>
          <p:cNvPr id="69" name="Segnaposto testo 68">
            <a:extLst>
              <a:ext uri="{FF2B5EF4-FFF2-40B4-BE49-F238E27FC236}">
                <a16:creationId xmlns:a16="http://schemas.microsoft.com/office/drawing/2014/main" id="{632A4650-4377-4026-A574-31685F3A1C5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4291" y="466725"/>
            <a:ext cx="3292093" cy="568325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3200">
                <a:latin typeface="TH SarabunPSK" panose="020B0500040200020003" pitchFamily="34" charset="-34"/>
                <a:cs typeface="TH SarabunPSK" panose="020B0500040200020003" pitchFamily="34" charset="-34"/>
              </a:defRPr>
            </a:lvl1pPr>
            <a:lvl2pPr marL="270022" indent="0" algn="ctr">
              <a:buNone/>
              <a:defRPr sz="3200">
                <a:latin typeface="TH SarabunPSK" panose="020B0500040200020003" pitchFamily="34" charset="-34"/>
                <a:cs typeface="TH SarabunPSK" panose="020B0500040200020003" pitchFamily="34" charset="-34"/>
              </a:defRPr>
            </a:lvl2pPr>
            <a:lvl3pPr marL="540045" indent="0" algn="ctr">
              <a:buNone/>
              <a:defRPr sz="3200">
                <a:latin typeface="TH SarabunPSK" panose="020B0500040200020003" pitchFamily="34" charset="-34"/>
                <a:cs typeface="TH SarabunPSK" panose="020B0500040200020003" pitchFamily="34" charset="-34"/>
              </a:defRPr>
            </a:lvl3pPr>
            <a:lvl4pPr marL="810067" indent="0" algn="ctr">
              <a:buNone/>
              <a:defRPr sz="3200">
                <a:latin typeface="TH SarabunPSK" panose="020B0500040200020003" pitchFamily="34" charset="-34"/>
                <a:cs typeface="TH SarabunPSK" panose="020B0500040200020003" pitchFamily="34" charset="-34"/>
              </a:defRPr>
            </a:lvl4pPr>
            <a:lvl5pPr marL="1080089" indent="0" algn="ctr">
              <a:buNone/>
              <a:defRPr sz="3200">
                <a:latin typeface="TH SarabunPSK" panose="020B0500040200020003" pitchFamily="34" charset="-34"/>
                <a:cs typeface="TH SarabunPSK" panose="020B0500040200020003" pitchFamily="34" charset="-34"/>
              </a:defRPr>
            </a:lvl5pPr>
          </a:lstStyle>
          <a:p>
            <a:pPr lvl="0" rtl="0"/>
            <a:r>
              <a:rPr lang="it-IT" noProof="0"/>
              <a:t>Sottotitolo</a:t>
            </a:r>
          </a:p>
        </p:txBody>
      </p:sp>
      <p:sp>
        <p:nvSpPr>
          <p:cNvPr id="71" name="Segnaposto testo 70">
            <a:extLst>
              <a:ext uri="{FF2B5EF4-FFF2-40B4-BE49-F238E27FC236}">
                <a16:creationId xmlns:a16="http://schemas.microsoft.com/office/drawing/2014/main" id="{CBD26084-9910-4007-A66F-AE57C6A55A0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3493" y="3382963"/>
            <a:ext cx="3853688" cy="400050"/>
          </a:xfrm>
        </p:spPr>
        <p:txBody>
          <a:bodyPr rtlCol="0">
            <a:no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270022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540045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810067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080089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 rtl="0"/>
            <a:r>
              <a:rPr lang="it-IT" noProof="0"/>
              <a:t>Fare clic per inserire il sottotitolo</a:t>
            </a:r>
          </a:p>
        </p:txBody>
      </p:sp>
    </p:spTree>
    <p:extLst>
      <p:ext uri="{BB962C8B-B14F-4D97-AF65-F5344CB8AC3E}">
        <p14:creationId xmlns:p14="http://schemas.microsoft.com/office/powerpoint/2010/main" val="2334866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viti per fest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egnaposto immagine 77">
            <a:extLst>
              <a:ext uri="{FF2B5EF4-FFF2-40B4-BE49-F238E27FC236}">
                <a16:creationId xmlns:a16="http://schemas.microsoft.com/office/drawing/2014/main" id="{AA016EFB-EF4F-4D21-960A-A969E14AF02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400675" cy="6480175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79" name="Titolo 78">
            <a:extLst>
              <a:ext uri="{FF2B5EF4-FFF2-40B4-BE49-F238E27FC236}">
                <a16:creationId xmlns:a16="http://schemas.microsoft.com/office/drawing/2014/main" id="{92756716-26A5-4060-AF68-42ED0D5EBC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0210" y="345011"/>
            <a:ext cx="3912227" cy="1164404"/>
          </a:xfrm>
        </p:spPr>
        <p:txBody>
          <a:bodyPr rtlCol="0">
            <a:noAutofit/>
          </a:bodyPr>
          <a:lstStyle>
            <a:lvl1pPr algn="l">
              <a:defRPr sz="4000" b="1" i="1">
                <a:latin typeface="Calibri" panose="020F0502020204030204" pitchFamily="34" charset="0"/>
              </a:defRPr>
            </a:lvl1pPr>
          </a:lstStyle>
          <a:p>
            <a:pPr rtl="0"/>
            <a:r>
              <a:rPr lang="it-IT" noProof="0" dirty="0"/>
              <a:t>Fare clic qui per </a:t>
            </a:r>
            <a:br>
              <a:rPr lang="it-IT" noProof="0" dirty="0"/>
            </a:br>
            <a:r>
              <a:rPr lang="it-IT" noProof="0" dirty="0"/>
              <a:t>Aggiungere il titolo</a:t>
            </a:r>
          </a:p>
        </p:txBody>
      </p:sp>
      <p:sp>
        <p:nvSpPr>
          <p:cNvPr id="81" name="Segnaposto testo 80">
            <a:extLst>
              <a:ext uri="{FF2B5EF4-FFF2-40B4-BE49-F238E27FC236}">
                <a16:creationId xmlns:a16="http://schemas.microsoft.com/office/drawing/2014/main" id="{5CF5D8C7-C86A-4E12-A4BC-DCA2264D80D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0211" y="2090194"/>
            <a:ext cx="3265246" cy="647700"/>
          </a:xfrm>
        </p:spPr>
        <p:txBody>
          <a:bodyPr rtlCol="0"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270022" indent="0" algn="l">
              <a:buNone/>
              <a:defRPr sz="1800" b="1">
                <a:solidFill>
                  <a:schemeClr val="bg1"/>
                </a:solidFill>
                <a:latin typeface="YACgEYmuCJE 0"/>
              </a:defRPr>
            </a:lvl2pPr>
            <a:lvl3pPr marL="540045" indent="0" algn="l">
              <a:buNone/>
              <a:defRPr sz="1800" b="1">
                <a:solidFill>
                  <a:schemeClr val="bg1"/>
                </a:solidFill>
                <a:latin typeface="YACgEYmuCJE 0"/>
              </a:defRPr>
            </a:lvl3pPr>
            <a:lvl4pPr marL="810067" indent="0" algn="l">
              <a:buNone/>
              <a:defRPr sz="1800" b="1">
                <a:solidFill>
                  <a:schemeClr val="bg1"/>
                </a:solidFill>
                <a:latin typeface="YACgEYmuCJE 0"/>
              </a:defRPr>
            </a:lvl4pPr>
            <a:lvl5pPr marL="1080089" indent="0" algn="l">
              <a:buNone/>
              <a:defRPr sz="1800" b="1">
                <a:solidFill>
                  <a:schemeClr val="bg1"/>
                </a:solidFill>
                <a:latin typeface="YACgEYmuCJE 0"/>
              </a:defRPr>
            </a:lvl5pPr>
          </a:lstStyle>
          <a:p>
            <a:pPr lvl="0" rtl="0"/>
            <a:r>
              <a:rPr lang="it-IT" noProof="0" dirty="0"/>
              <a:t>Fare clic per inserire il sottotitolo</a:t>
            </a:r>
          </a:p>
        </p:txBody>
      </p:sp>
    </p:spTree>
    <p:extLst>
      <p:ext uri="{BB962C8B-B14F-4D97-AF65-F5344CB8AC3E}">
        <p14:creationId xmlns:p14="http://schemas.microsoft.com/office/powerpoint/2010/main" val="3260007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viti per fest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egnaposto immagine 90">
            <a:extLst>
              <a:ext uri="{FF2B5EF4-FFF2-40B4-BE49-F238E27FC236}">
                <a16:creationId xmlns:a16="http://schemas.microsoft.com/office/drawing/2014/main" id="{422B6B4D-99B8-4133-BEB1-5228AFDFA80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400675" cy="6480175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94" name="Segnaposto testo 93">
            <a:extLst>
              <a:ext uri="{FF2B5EF4-FFF2-40B4-BE49-F238E27FC236}">
                <a16:creationId xmlns:a16="http://schemas.microsoft.com/office/drawing/2014/main" id="{39083FCE-08C9-4418-ADB5-A50A04639EC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5200" y="231775"/>
            <a:ext cx="3470275" cy="400050"/>
          </a:xfrm>
        </p:spPr>
        <p:txBody>
          <a:bodyPr rtlCol="0" anchor="ctr"/>
          <a:lstStyle>
            <a:lvl1pPr marL="0" indent="0" algn="ctr">
              <a:buNone/>
              <a:defRPr b="1">
                <a:solidFill>
                  <a:schemeClr val="accent3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270022" indent="0" algn="ctr">
              <a:buNone/>
              <a:defRPr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540045" indent="0" algn="ctr">
              <a:buNone/>
              <a:defRPr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810067" indent="0" algn="ctr">
              <a:buNone/>
              <a:defRPr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080089" indent="0" algn="ctr">
              <a:buNone/>
              <a:defRPr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 rtl="0"/>
            <a:r>
              <a:rPr lang="it-IT" noProof="0"/>
              <a:t>FARE CLIC PER AGGIUNGERE IL SOTTOTITOLO</a:t>
            </a:r>
          </a:p>
        </p:txBody>
      </p:sp>
      <p:sp>
        <p:nvSpPr>
          <p:cNvPr id="92" name="Titolo 91">
            <a:extLst>
              <a:ext uri="{FF2B5EF4-FFF2-40B4-BE49-F238E27FC236}">
                <a16:creationId xmlns:a16="http://schemas.microsoft.com/office/drawing/2014/main" id="{47A03DD3-CD0A-4B78-B6E9-695131A39C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4586" y="661572"/>
            <a:ext cx="3471503" cy="546352"/>
          </a:xfrm>
        </p:spPr>
        <p:txBody>
          <a:bodyPr rtlCol="0">
            <a:noAutofit/>
          </a:bodyPr>
          <a:lstStyle>
            <a:lvl1pPr algn="ctr">
              <a:defRPr sz="3600" b="1">
                <a:solidFill>
                  <a:schemeClr val="accent4">
                    <a:lumMod val="75000"/>
                  </a:schemeClr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aggiungere il titolo</a:t>
            </a:r>
          </a:p>
        </p:txBody>
      </p:sp>
      <p:sp>
        <p:nvSpPr>
          <p:cNvPr id="96" name="Segnaposto testo 95">
            <a:extLst>
              <a:ext uri="{FF2B5EF4-FFF2-40B4-BE49-F238E27FC236}">
                <a16:creationId xmlns:a16="http://schemas.microsoft.com/office/drawing/2014/main" id="{9FBC724F-5AD1-4232-A651-E0B4FE024CA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3613" y="1216025"/>
            <a:ext cx="3470275" cy="407988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000" b="1">
                <a:solidFill>
                  <a:schemeClr val="accent3"/>
                </a:solidFill>
                <a:latin typeface="Dubai" panose="020B0503030403030204" pitchFamily="34" charset="-78"/>
                <a:cs typeface="Dubai" panose="020B0503030403030204" pitchFamily="34" charset="-78"/>
              </a:defRPr>
            </a:lvl1pPr>
            <a:lvl2pPr marL="270022" indent="0" algn="ctr">
              <a:buNone/>
              <a:defRPr sz="2000">
                <a:solidFill>
                  <a:schemeClr val="accent3"/>
                </a:solidFill>
                <a:latin typeface="Dubai" panose="020B0503030403030204" pitchFamily="34" charset="-78"/>
                <a:cs typeface="Dubai" panose="020B0503030403030204" pitchFamily="34" charset="-78"/>
              </a:defRPr>
            </a:lvl2pPr>
            <a:lvl3pPr marL="540045" indent="0" algn="ctr">
              <a:buNone/>
              <a:defRPr sz="2000">
                <a:solidFill>
                  <a:schemeClr val="accent3"/>
                </a:solidFill>
                <a:latin typeface="Dubai" panose="020B0503030403030204" pitchFamily="34" charset="-78"/>
                <a:cs typeface="Dubai" panose="020B0503030403030204" pitchFamily="34" charset="-78"/>
              </a:defRPr>
            </a:lvl3pPr>
            <a:lvl4pPr marL="810067" indent="0" algn="ctr">
              <a:buNone/>
              <a:defRPr sz="2000">
                <a:solidFill>
                  <a:schemeClr val="accent3"/>
                </a:solidFill>
                <a:latin typeface="Dubai" panose="020B0503030403030204" pitchFamily="34" charset="-78"/>
                <a:cs typeface="Dubai" panose="020B0503030403030204" pitchFamily="34" charset="-78"/>
              </a:defRPr>
            </a:lvl4pPr>
            <a:lvl5pPr marL="1080089" indent="0" algn="ctr">
              <a:buNone/>
              <a:defRPr sz="2000">
                <a:solidFill>
                  <a:schemeClr val="accent3"/>
                </a:solidFill>
                <a:latin typeface="Dubai" panose="020B0503030403030204" pitchFamily="34" charset="-78"/>
                <a:cs typeface="Dubai" panose="020B0503030403030204" pitchFamily="34" charset="-78"/>
              </a:defRPr>
            </a:lvl5pPr>
          </a:lstStyle>
          <a:p>
            <a:pPr lvl="0" rtl="0"/>
            <a:r>
              <a:rPr lang="it-IT" noProof="0"/>
              <a:t>Fare clic per inserire il sottotitolo</a:t>
            </a:r>
          </a:p>
        </p:txBody>
      </p:sp>
      <p:sp>
        <p:nvSpPr>
          <p:cNvPr id="98" name="Segnaposto testo 97">
            <a:extLst>
              <a:ext uri="{FF2B5EF4-FFF2-40B4-BE49-F238E27FC236}">
                <a16:creationId xmlns:a16="http://schemas.microsoft.com/office/drawing/2014/main" id="{1C1B0F11-C1F4-4FB3-B174-204C1BD0B8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2142" y="4897438"/>
            <a:ext cx="2871788" cy="603250"/>
          </a:xfrm>
        </p:spPr>
        <p:txBody>
          <a:bodyPr rtlCol="0" anchor="ctr">
            <a:no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Arial Black" panose="020B0A04020102020204" pitchFamily="34" charset="0"/>
              </a:defRPr>
            </a:lvl1pPr>
            <a:lvl2pPr marL="270022" indent="0" algn="l">
              <a:buNone/>
              <a:defRPr sz="3200">
                <a:solidFill>
                  <a:schemeClr val="bg1"/>
                </a:solidFill>
                <a:latin typeface="Arial Black" panose="020B0A04020102020204" pitchFamily="34" charset="0"/>
              </a:defRPr>
            </a:lvl2pPr>
            <a:lvl3pPr marL="540045" indent="0" algn="l">
              <a:buNone/>
              <a:defRPr sz="3200">
                <a:solidFill>
                  <a:schemeClr val="bg1"/>
                </a:solidFill>
                <a:latin typeface="Arial Black" panose="020B0A04020102020204" pitchFamily="34" charset="0"/>
              </a:defRPr>
            </a:lvl3pPr>
            <a:lvl4pPr marL="810067" indent="0" algn="l">
              <a:buNone/>
              <a:defRPr sz="3200">
                <a:solidFill>
                  <a:schemeClr val="bg1"/>
                </a:solidFill>
                <a:latin typeface="Arial Black" panose="020B0A04020102020204" pitchFamily="34" charset="0"/>
              </a:defRPr>
            </a:lvl4pPr>
            <a:lvl5pPr marL="1080089" indent="0" algn="l">
              <a:buNone/>
              <a:defRPr sz="3200">
                <a:solidFill>
                  <a:schemeClr val="bg1"/>
                </a:solidFill>
                <a:latin typeface="Arial Black" panose="020B0A04020102020204" pitchFamily="34" charset="0"/>
              </a:defRPr>
            </a:lvl5pPr>
          </a:lstStyle>
          <a:p>
            <a:pPr lvl="0" rtl="0"/>
            <a:r>
              <a:rPr lang="it-IT" noProof="0"/>
              <a:t>SOTTOTITOLO</a:t>
            </a:r>
          </a:p>
        </p:txBody>
      </p:sp>
    </p:spTree>
    <p:extLst>
      <p:ext uri="{BB962C8B-B14F-4D97-AF65-F5344CB8AC3E}">
        <p14:creationId xmlns:p14="http://schemas.microsoft.com/office/powerpoint/2010/main" val="1485854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viti per fest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egnaposto immagine 104">
            <a:extLst>
              <a:ext uri="{FF2B5EF4-FFF2-40B4-BE49-F238E27FC236}">
                <a16:creationId xmlns:a16="http://schemas.microsoft.com/office/drawing/2014/main" id="{76428A9F-7CCE-4039-A27E-CEE9626CE5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400675" cy="6480175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107" name="Titolo 106">
            <a:extLst>
              <a:ext uri="{FF2B5EF4-FFF2-40B4-BE49-F238E27FC236}">
                <a16:creationId xmlns:a16="http://schemas.microsoft.com/office/drawing/2014/main" id="{F9B90AF1-E594-45C0-90B8-D1BD7FA594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2345" y="898779"/>
            <a:ext cx="3775984" cy="1446551"/>
          </a:xfrm>
        </p:spPr>
        <p:txBody>
          <a:bodyPr rtlCol="0">
            <a:noAutofit/>
          </a:bodyPr>
          <a:lstStyle>
            <a:lvl1pPr algn="ctr">
              <a:defRPr sz="4400" b="1">
                <a:latin typeface="Arial Black" panose="020B0A04020102020204" pitchFamily="34" charset="0"/>
              </a:defRPr>
            </a:lvl1pPr>
          </a:lstStyle>
          <a:p>
            <a:pPr rtl="0"/>
            <a:r>
              <a:rPr lang="it-IT" noProof="0"/>
              <a:t>FARE CLIC PER AGGIUNGERE IL TITOLO</a:t>
            </a:r>
          </a:p>
        </p:txBody>
      </p:sp>
      <p:sp>
        <p:nvSpPr>
          <p:cNvPr id="109" name="Segnaposto testo 108">
            <a:extLst>
              <a:ext uri="{FF2B5EF4-FFF2-40B4-BE49-F238E27FC236}">
                <a16:creationId xmlns:a16="http://schemas.microsoft.com/office/drawing/2014/main" id="{98164C72-ADAE-44E5-859A-4C1EEA14DD8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0056" y="5271457"/>
            <a:ext cx="4500563" cy="400109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270022" indent="0" algn="ctr">
              <a:buNone/>
              <a:defRPr sz="2000">
                <a:solidFill>
                  <a:schemeClr val="bg1"/>
                </a:solidFill>
              </a:defRPr>
            </a:lvl2pPr>
            <a:lvl3pPr marL="540045" indent="0" algn="ctr">
              <a:buNone/>
              <a:defRPr sz="2000">
                <a:solidFill>
                  <a:schemeClr val="bg1"/>
                </a:solidFill>
              </a:defRPr>
            </a:lvl3pPr>
            <a:lvl4pPr marL="810067" indent="0" algn="ctr">
              <a:buNone/>
              <a:defRPr sz="2000">
                <a:solidFill>
                  <a:schemeClr val="bg1"/>
                </a:solidFill>
              </a:defRPr>
            </a:lvl4pPr>
            <a:lvl5pPr marL="1080089" indent="0" algn="ctr">
              <a:buNone/>
              <a:defRPr sz="20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it-IT" noProof="0"/>
              <a:t>Fare clic per inserire il sottotitolo</a:t>
            </a:r>
          </a:p>
        </p:txBody>
      </p:sp>
    </p:spTree>
    <p:extLst>
      <p:ext uri="{BB962C8B-B14F-4D97-AF65-F5344CB8AC3E}">
        <p14:creationId xmlns:p14="http://schemas.microsoft.com/office/powerpoint/2010/main" val="2835309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viti per fest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egnaposto immagine 116">
            <a:extLst>
              <a:ext uri="{FF2B5EF4-FFF2-40B4-BE49-F238E27FC236}">
                <a16:creationId xmlns:a16="http://schemas.microsoft.com/office/drawing/2014/main" id="{FB7A3283-A0C9-4C73-B286-042DABA039F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398804" cy="64800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118" name="Titolo 117">
            <a:extLst>
              <a:ext uri="{FF2B5EF4-FFF2-40B4-BE49-F238E27FC236}">
                <a16:creationId xmlns:a16="http://schemas.microsoft.com/office/drawing/2014/main" id="{290561BC-5534-4B3B-AB03-FBAD87E3F1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296" y="965307"/>
            <a:ext cx="2918533" cy="1158418"/>
          </a:xfrm>
        </p:spPr>
        <p:txBody>
          <a:bodyPr rtlCol="0">
            <a:noAutofit/>
          </a:bodyPr>
          <a:lstStyle>
            <a:lvl1pPr algn="ctr">
              <a:defRPr sz="3200" b="1">
                <a:solidFill>
                  <a:schemeClr val="accent5">
                    <a:lumMod val="20000"/>
                    <a:lumOff val="80000"/>
                  </a:schemeClr>
                </a:solidFill>
                <a:latin typeface="Corbel "/>
              </a:defRPr>
            </a:lvl1pPr>
          </a:lstStyle>
          <a:p>
            <a:pPr rtl="0"/>
            <a:r>
              <a:rPr lang="it-IT" noProof="0"/>
              <a:t>FARE CLIC PER AGGIUNGERE IL TITOLO</a:t>
            </a:r>
          </a:p>
        </p:txBody>
      </p:sp>
      <p:sp>
        <p:nvSpPr>
          <p:cNvPr id="120" name="Segnaposto testo 119">
            <a:extLst>
              <a:ext uri="{FF2B5EF4-FFF2-40B4-BE49-F238E27FC236}">
                <a16:creationId xmlns:a16="http://schemas.microsoft.com/office/drawing/2014/main" id="{04845B24-5D87-4967-B32A-94ACB13A8C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1296" y="452438"/>
            <a:ext cx="2918004" cy="369887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Franklin Gothic Medium" panose="020B0603020102020204" pitchFamily="34" charset="0"/>
              </a:defRPr>
            </a:lvl1pPr>
            <a:lvl2pPr marL="270022" indent="0" algn="ctr">
              <a:buNone/>
              <a:defRPr>
                <a:latin typeface="Franklin Gothic Medium" panose="020B0603020102020204" pitchFamily="34" charset="0"/>
              </a:defRPr>
            </a:lvl2pPr>
            <a:lvl3pPr marL="540045" indent="0" algn="ctr">
              <a:buNone/>
              <a:defRPr>
                <a:latin typeface="Franklin Gothic Medium" panose="020B0603020102020204" pitchFamily="34" charset="0"/>
              </a:defRPr>
            </a:lvl3pPr>
            <a:lvl4pPr marL="810067" indent="0" algn="ctr">
              <a:buNone/>
              <a:defRPr>
                <a:latin typeface="Franklin Gothic Medium" panose="020B0603020102020204" pitchFamily="34" charset="0"/>
              </a:defRPr>
            </a:lvl4pPr>
            <a:lvl5pPr marL="1080089" indent="0" algn="ctr">
              <a:buNone/>
              <a:defRPr>
                <a:latin typeface="Franklin Gothic Medium" panose="020B0603020102020204" pitchFamily="34" charset="0"/>
              </a:defRPr>
            </a:lvl5pPr>
          </a:lstStyle>
          <a:p>
            <a:pPr lvl="0" rtl="0"/>
            <a:r>
              <a:rPr lang="it-IT" noProof="0"/>
              <a:t>FARE CLIC PER AGGIUNGERE IL SOTTOTITOLO</a:t>
            </a:r>
          </a:p>
        </p:txBody>
      </p:sp>
      <p:sp>
        <p:nvSpPr>
          <p:cNvPr id="122" name="Segnaposto testo 121">
            <a:extLst>
              <a:ext uri="{FF2B5EF4-FFF2-40B4-BE49-F238E27FC236}">
                <a16:creationId xmlns:a16="http://schemas.microsoft.com/office/drawing/2014/main" id="{DF4533BC-A180-4E4E-A498-0484FFF5F7D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5660" y="4310574"/>
            <a:ext cx="4433978" cy="436051"/>
          </a:xfrm>
        </p:spPr>
        <p:txBody>
          <a:bodyPr rtlCol="0">
            <a:noAutofit/>
          </a:bodyPr>
          <a:lstStyle>
            <a:lvl1pPr marL="0" indent="0">
              <a:buNone/>
              <a:defRPr sz="1800" b="1">
                <a:solidFill>
                  <a:schemeClr val="tx1">
                    <a:lumMod val="65000"/>
                    <a:lumOff val="3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defRPr>
            </a:lvl1pPr>
            <a:lvl2pPr marL="270022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defRPr>
            </a:lvl2pPr>
            <a:lvl3pPr marL="540045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defRPr>
            </a:lvl3pPr>
            <a:lvl4pPr marL="810067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defRPr>
            </a:lvl4pPr>
            <a:lvl5pPr marL="1080089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defRPr>
            </a:lvl5pPr>
          </a:lstStyle>
          <a:p>
            <a:pPr lvl="0" rtl="0"/>
            <a:r>
              <a:rPr lang="it-IT" noProof="0"/>
              <a:t>Fare clic per inserire il sottotitolo</a:t>
            </a:r>
          </a:p>
        </p:txBody>
      </p:sp>
    </p:spTree>
    <p:extLst>
      <p:ext uri="{BB962C8B-B14F-4D97-AF65-F5344CB8AC3E}">
        <p14:creationId xmlns:p14="http://schemas.microsoft.com/office/powerpoint/2010/main" val="3439189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viti per fest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>
            <a:extLst>
              <a:ext uri="{FF2B5EF4-FFF2-40B4-BE49-F238E27FC236}">
                <a16:creationId xmlns:a16="http://schemas.microsoft.com/office/drawing/2014/main" id="{BDAEA04E-307A-48A8-98A5-59170D9B97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1" y="2888699"/>
            <a:ext cx="1811547" cy="657756"/>
          </a:xfrm>
        </p:spPr>
        <p:txBody>
          <a:bodyPr rtlCol="0">
            <a:noAutofit/>
          </a:bodyPr>
          <a:lstStyle>
            <a:lvl1pPr algn="l">
              <a:defRPr sz="32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rtl="0"/>
            <a:r>
              <a:rPr lang="it-IT" noProof="0"/>
              <a:t>TITOLO</a:t>
            </a:r>
          </a:p>
        </p:txBody>
      </p:sp>
      <p:sp>
        <p:nvSpPr>
          <p:cNvPr id="137" name="Segnaposto immagine 136">
            <a:extLst>
              <a:ext uri="{FF2B5EF4-FFF2-40B4-BE49-F238E27FC236}">
                <a16:creationId xmlns:a16="http://schemas.microsoft.com/office/drawing/2014/main" id="{761E78C0-627A-4EAE-B0B5-7E7C8ABFA42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3546474"/>
            <a:ext cx="2917372" cy="2929007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135" name="Segnaposto immagine 134">
            <a:extLst>
              <a:ext uri="{FF2B5EF4-FFF2-40B4-BE49-F238E27FC236}">
                <a16:creationId xmlns:a16="http://schemas.microsoft.com/office/drawing/2014/main" id="{CAC3F758-6603-4A75-823E-C446ACDACE3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84359" y="-1"/>
            <a:ext cx="3725862" cy="3817231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140" name="Segnaposto testo 139">
            <a:extLst>
              <a:ext uri="{FF2B5EF4-FFF2-40B4-BE49-F238E27FC236}">
                <a16:creationId xmlns:a16="http://schemas.microsoft.com/office/drawing/2014/main" id="{64F8A6C6-865B-4B5C-AF48-A996D641428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917371" y="5916136"/>
            <a:ext cx="2483304" cy="573844"/>
          </a:xfrm>
        </p:spPr>
        <p:txBody>
          <a:bodyPr rtlCol="0">
            <a:noAutofit/>
          </a:bodyPr>
          <a:lstStyle>
            <a:lvl1pPr marL="0" indent="0">
              <a:buNone/>
              <a:defRPr sz="32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defRPr>
            </a:lvl1pPr>
            <a:lvl2pPr marL="270022" indent="0">
              <a:buNone/>
              <a:defRPr sz="32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defRPr>
            </a:lvl2pPr>
            <a:lvl3pPr marL="540045" indent="0">
              <a:buNone/>
              <a:defRPr sz="32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defRPr>
            </a:lvl3pPr>
            <a:lvl4pPr marL="810067" indent="0">
              <a:buNone/>
              <a:defRPr sz="32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defRPr>
            </a:lvl4pPr>
            <a:lvl5pPr marL="1080089" indent="0">
              <a:buNone/>
              <a:defRPr sz="32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defRPr>
            </a:lvl5pPr>
          </a:lstStyle>
          <a:p>
            <a:pPr lvl="0" rtl="0"/>
            <a:r>
              <a:rPr lang="it-IT" noProof="0"/>
              <a:t>TITOLO</a:t>
            </a:r>
          </a:p>
        </p:txBody>
      </p:sp>
    </p:spTree>
    <p:extLst>
      <p:ext uri="{BB962C8B-B14F-4D97-AF65-F5344CB8AC3E}">
        <p14:creationId xmlns:p14="http://schemas.microsoft.com/office/powerpoint/2010/main" val="1363825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viti per fest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immagine 10">
            <a:extLst>
              <a:ext uri="{FF2B5EF4-FFF2-40B4-BE49-F238E27FC236}">
                <a16:creationId xmlns:a16="http://schemas.microsoft.com/office/drawing/2014/main" id="{7E72C209-012A-433D-8FB3-359F68CA075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5875" y="0"/>
            <a:ext cx="5416550" cy="6480175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12" name="Titolo 11">
            <a:extLst>
              <a:ext uri="{FF2B5EF4-FFF2-40B4-BE49-F238E27FC236}">
                <a16:creationId xmlns:a16="http://schemas.microsoft.com/office/drawing/2014/main" id="{AAB42A87-5807-4A10-8A64-73A384D254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16220" y="4265835"/>
            <a:ext cx="3242499" cy="1300172"/>
          </a:xfrm>
        </p:spPr>
        <p:txBody>
          <a:bodyPr rtlCol="0">
            <a:noAutofit/>
          </a:bodyPr>
          <a:lstStyle>
            <a:lvl1pPr algn="l">
              <a:defRPr sz="4400" b="1">
                <a:solidFill>
                  <a:schemeClr val="accent1">
                    <a:lumMod val="75000"/>
                  </a:schemeClr>
                </a:solidFill>
                <a:latin typeface="Verdana Pro Cond Light" panose="020B0306030504040204" pitchFamily="34" charset="0"/>
              </a:defRPr>
            </a:lvl1pPr>
          </a:lstStyle>
          <a:p>
            <a:pPr rtl="0"/>
            <a:r>
              <a:rPr lang="it-IT" noProof="0"/>
              <a:t>FARE CLIC PER AGGIUNGERE IL TITOLO</a:t>
            </a:r>
          </a:p>
        </p:txBody>
      </p:sp>
      <p:sp>
        <p:nvSpPr>
          <p:cNvPr id="16" name="Segnaposto testo 15">
            <a:extLst>
              <a:ext uri="{FF2B5EF4-FFF2-40B4-BE49-F238E27FC236}">
                <a16:creationId xmlns:a16="http://schemas.microsoft.com/office/drawing/2014/main" id="{A69DBEA4-52CB-4716-A44C-78B8796BDD7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292100"/>
            <a:ext cx="4597668" cy="369888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1800">
                <a:solidFill>
                  <a:schemeClr val="accent1">
                    <a:lumMod val="75000"/>
                  </a:schemeClr>
                </a:solidFill>
              </a:defRPr>
            </a:lvl1pPr>
            <a:lvl2pPr marL="270022" indent="0" algn="l">
              <a:buNone/>
              <a:defRPr sz="1800">
                <a:solidFill>
                  <a:schemeClr val="accent1">
                    <a:lumMod val="75000"/>
                  </a:schemeClr>
                </a:solidFill>
              </a:defRPr>
            </a:lvl2pPr>
            <a:lvl3pPr marL="540045" indent="0" algn="l">
              <a:buNone/>
              <a:defRPr sz="1800">
                <a:solidFill>
                  <a:schemeClr val="accent1">
                    <a:lumMod val="75000"/>
                  </a:schemeClr>
                </a:solidFill>
              </a:defRPr>
            </a:lvl3pPr>
            <a:lvl4pPr marL="810067" indent="0" algn="l">
              <a:buNone/>
              <a:defRPr sz="1800">
                <a:solidFill>
                  <a:schemeClr val="accent1">
                    <a:lumMod val="75000"/>
                  </a:schemeClr>
                </a:solidFill>
              </a:defRPr>
            </a:lvl4pPr>
            <a:lvl5pPr marL="1080089" indent="0" algn="l">
              <a:buNone/>
              <a:defRPr sz="1800">
                <a:solidFill>
                  <a:schemeClr val="accent1">
                    <a:lumMod val="75000"/>
                  </a:schemeClr>
                </a:solidFill>
              </a:defRPr>
            </a:lvl5pPr>
          </a:lstStyle>
          <a:p>
            <a:pPr lvl="0" rtl="0"/>
            <a:r>
              <a:rPr lang="it-IT" noProof="0"/>
              <a:t>Fare clic per inserire il sottotitolo</a:t>
            </a:r>
          </a:p>
        </p:txBody>
      </p:sp>
      <p:sp>
        <p:nvSpPr>
          <p:cNvPr id="18" name="Segnaposto testo 17">
            <a:extLst>
              <a:ext uri="{FF2B5EF4-FFF2-40B4-BE49-F238E27FC236}">
                <a16:creationId xmlns:a16="http://schemas.microsoft.com/office/drawing/2014/main" id="{E866737D-784C-4B99-B8BE-B8025E484A9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97668" y="661988"/>
            <a:ext cx="369332" cy="5818187"/>
          </a:xfrm>
        </p:spPr>
        <p:txBody>
          <a:bodyPr vert="vert270" rtlCol="0" anchor="ctr">
            <a:noAutofit/>
          </a:bodyPr>
          <a:lstStyle>
            <a:lvl1pPr marL="0" indent="0" algn="ctr">
              <a:buNone/>
              <a:defRPr sz="1800">
                <a:solidFill>
                  <a:schemeClr val="accent1">
                    <a:lumMod val="75000"/>
                  </a:schemeClr>
                </a:solidFill>
              </a:defRPr>
            </a:lvl1pPr>
            <a:lvl2pPr marL="270022" indent="0" algn="ctr">
              <a:buNone/>
              <a:defRPr sz="1800">
                <a:solidFill>
                  <a:schemeClr val="accent1">
                    <a:lumMod val="75000"/>
                  </a:schemeClr>
                </a:solidFill>
              </a:defRPr>
            </a:lvl2pPr>
            <a:lvl3pPr marL="540045" indent="0" algn="ctr">
              <a:buNone/>
              <a:defRPr sz="1800">
                <a:solidFill>
                  <a:schemeClr val="accent1">
                    <a:lumMod val="75000"/>
                  </a:schemeClr>
                </a:solidFill>
              </a:defRPr>
            </a:lvl3pPr>
            <a:lvl4pPr marL="810067" indent="0" algn="ctr">
              <a:buNone/>
              <a:defRPr sz="1800">
                <a:solidFill>
                  <a:schemeClr val="accent1">
                    <a:lumMod val="75000"/>
                  </a:schemeClr>
                </a:solidFill>
              </a:defRPr>
            </a:lvl4pPr>
            <a:lvl5pPr marL="1080089" indent="0" algn="ctr">
              <a:buNone/>
              <a:defRPr sz="1800">
                <a:solidFill>
                  <a:schemeClr val="accent1">
                    <a:lumMod val="75000"/>
                  </a:schemeClr>
                </a:solidFill>
              </a:defRPr>
            </a:lvl5pPr>
          </a:lstStyle>
          <a:p>
            <a:pPr lvl="0" rtl="0"/>
            <a:r>
              <a:rPr lang="it-IT" noProof="0"/>
              <a:t>Fare clic per inserire il sottotitolo</a:t>
            </a:r>
          </a:p>
        </p:txBody>
      </p:sp>
    </p:spTree>
    <p:extLst>
      <p:ext uri="{BB962C8B-B14F-4D97-AF65-F5344CB8AC3E}">
        <p14:creationId xmlns:p14="http://schemas.microsoft.com/office/powerpoint/2010/main" val="3893994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1297" y="345011"/>
            <a:ext cx="4658082" cy="1252534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71297" y="1725046"/>
            <a:ext cx="4658082" cy="4111612"/>
          </a:xfrm>
        </p:spPr>
        <p:txBody>
          <a:bodyPr rtlCol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371296" y="6006164"/>
            <a:ext cx="1215152" cy="345009"/>
          </a:xfrm>
        </p:spPr>
        <p:txBody>
          <a:bodyPr rtlCol="0"/>
          <a:lstStyle/>
          <a:p>
            <a:pPr rtl="0"/>
            <a:fld id="{E7D02867-C20C-465A-8CF7-21E9D16EAE2C}" type="datetime1">
              <a:rPr lang="it-IT" noProof="0" smtClean="0"/>
              <a:t>27/01/2023</a:t>
            </a:fld>
            <a:endParaRPr lang="it-IT" noProof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1788974" y="6006164"/>
            <a:ext cx="1822728" cy="345009"/>
          </a:xfrm>
        </p:spPr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3814227" y="6006164"/>
            <a:ext cx="1215152" cy="345009"/>
          </a:xfrm>
        </p:spPr>
        <p:txBody>
          <a:bodyPr rtlCol="0"/>
          <a:lstStyle/>
          <a:p>
            <a:pPr rtl="0"/>
            <a:fld id="{872B0A9C-A3C4-4EC1-BC31-166A00DBCF8C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536169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371297" y="345011"/>
            <a:ext cx="4658082" cy="1252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71297" y="1725046"/>
            <a:ext cx="4658082" cy="41116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371296" y="6006164"/>
            <a:ext cx="1215152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C487FD37-3EDA-4D92-A000-F65FC462EEF4}" type="datetime1">
              <a:rPr lang="it-IT" noProof="0" smtClean="0"/>
              <a:t>27/01/2023</a:t>
            </a:fld>
            <a:endParaRPr lang="it-IT" noProof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1788974" y="6006164"/>
            <a:ext cx="1822728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3814227" y="6006164"/>
            <a:ext cx="1215152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872B0A9C-A3C4-4EC1-BC31-166A00DBCF8C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264633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686" r:id="rId11"/>
  </p:sldLayoutIdLst>
  <p:hf sldNum="0" hdr="0" ftr="0" dt="0"/>
  <p:txStyles>
    <p:titleStyle>
      <a:lvl1pPr algn="l" defTabSz="540045" rtl="0" eaLnBrk="1" latinLnBrk="0" hangingPunct="1">
        <a:lnSpc>
          <a:spcPct val="90000"/>
        </a:lnSpc>
        <a:spcBef>
          <a:spcPct val="0"/>
        </a:spcBef>
        <a:buNone/>
        <a:defRPr sz="25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5011" indent="-135011" algn="l" defTabSz="540045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1654" kern="1200">
          <a:solidFill>
            <a:schemeClr val="tx1"/>
          </a:solidFill>
          <a:latin typeface="+mn-lt"/>
          <a:ea typeface="+mn-ea"/>
          <a:cs typeface="+mn-cs"/>
        </a:defRPr>
      </a:lvl1pPr>
      <a:lvl2pPr marL="405033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2pPr>
      <a:lvl3pPr marL="675056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181" kern="1200">
          <a:solidFill>
            <a:schemeClr val="tx1"/>
          </a:solidFill>
          <a:latin typeface="+mn-lt"/>
          <a:ea typeface="+mn-ea"/>
          <a:cs typeface="+mn-cs"/>
        </a:defRPr>
      </a:lvl3pPr>
      <a:lvl4pPr marL="945078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063" kern="1200">
          <a:solidFill>
            <a:schemeClr val="tx1"/>
          </a:solidFill>
          <a:latin typeface="+mn-lt"/>
          <a:ea typeface="+mn-ea"/>
          <a:cs typeface="+mn-cs"/>
        </a:defRPr>
      </a:lvl4pPr>
      <a:lvl5pPr marL="1215100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063" kern="1200">
          <a:solidFill>
            <a:schemeClr val="tx1"/>
          </a:solidFill>
          <a:latin typeface="+mn-lt"/>
          <a:ea typeface="+mn-ea"/>
          <a:cs typeface="+mn-cs"/>
        </a:defRPr>
      </a:lvl5pPr>
      <a:lvl6pPr marL="1485123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063" kern="1200">
          <a:solidFill>
            <a:schemeClr val="tx1"/>
          </a:solidFill>
          <a:latin typeface="+mn-lt"/>
          <a:ea typeface="+mn-ea"/>
          <a:cs typeface="+mn-cs"/>
        </a:defRPr>
      </a:lvl6pPr>
      <a:lvl7pPr marL="1755145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063" kern="1200">
          <a:solidFill>
            <a:schemeClr val="tx1"/>
          </a:solidFill>
          <a:latin typeface="+mn-lt"/>
          <a:ea typeface="+mn-ea"/>
          <a:cs typeface="+mn-cs"/>
        </a:defRPr>
      </a:lvl7pPr>
      <a:lvl8pPr marL="2025167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063" kern="1200">
          <a:solidFill>
            <a:schemeClr val="tx1"/>
          </a:solidFill>
          <a:latin typeface="+mn-lt"/>
          <a:ea typeface="+mn-ea"/>
          <a:cs typeface="+mn-cs"/>
        </a:defRPr>
      </a:lvl8pPr>
      <a:lvl9pPr marL="2295190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0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1pPr>
      <a:lvl2pPr marL="270022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2pPr>
      <a:lvl3pPr marL="540045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3pPr>
      <a:lvl4pPr marL="810067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4pPr>
      <a:lvl5pPr marL="1080089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5pPr>
      <a:lvl6pPr marL="1350112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6pPr>
      <a:lvl7pPr marL="1620134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7pPr>
      <a:lvl8pPr marL="1890156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8pPr>
      <a:lvl9pPr marL="2160179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C0A32CD-4381-4DF1-B689-50A8C8DA0EB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-1" y="1218829"/>
            <a:ext cx="5400676" cy="604838"/>
          </a:xfrm>
        </p:spPr>
        <p:txBody>
          <a:bodyPr rtlCol="0">
            <a:noAutofit/>
          </a:bodyPr>
          <a:lstStyle/>
          <a:p>
            <a:pPr algn="ctr" rtl="0"/>
            <a:r>
              <a:rPr kumimoji="0" lang="it-IT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/>
            </a:r>
            <a:br>
              <a:rPr kumimoji="0" lang="it-IT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it-IT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RICORDARE</a:t>
            </a:r>
            <a:br>
              <a:rPr kumimoji="0" lang="it-IT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it-IT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PER NON DIMENTICARE</a:t>
            </a:r>
            <a:endParaRPr lang="it-IT" dirty="0"/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89124F6A-498D-D176-7AD5-9824F7F9F113}"/>
              </a:ext>
            </a:extLst>
          </p:cNvPr>
          <p:cNvSpPr txBox="1"/>
          <p:nvPr/>
        </p:nvSpPr>
        <p:spPr>
          <a:xfrm>
            <a:off x="1070464" y="136253"/>
            <a:ext cx="36532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/>
              <a:t>I.C. Statale «Maria Montessori»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B1AC1BF3-AA33-E40D-83A9-C1918B282591}"/>
              </a:ext>
            </a:extLst>
          </p:cNvPr>
          <p:cNvSpPr txBox="1"/>
          <p:nvPr/>
        </p:nvSpPr>
        <p:spPr>
          <a:xfrm>
            <a:off x="806694" y="505585"/>
            <a:ext cx="36532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800" dirty="0"/>
              <a:t>27 gennaio 2023</a:t>
            </a:r>
          </a:p>
          <a:p>
            <a:pPr algn="ctr"/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GIORNATA DELLA MEMORIA</a:t>
            </a:r>
            <a:endParaRPr lang="it-IT" sz="1800" dirty="0"/>
          </a:p>
        </p:txBody>
      </p:sp>
      <p:pic>
        <p:nvPicPr>
          <p:cNvPr id="24" name="Immagine 23">
            <a:extLst>
              <a:ext uri="{FF2B5EF4-FFF2-40B4-BE49-F238E27FC236}">
                <a16:creationId xmlns:a16="http://schemas.microsoft.com/office/drawing/2014/main" id="{F6A54960-0E8E-0770-4224-7CCC44BF33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572" y="2382715"/>
            <a:ext cx="4933529" cy="4097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824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magine 25">
            <a:extLst>
              <a:ext uri="{FF2B5EF4-FFF2-40B4-BE49-F238E27FC236}">
                <a16:creationId xmlns:a16="http://schemas.microsoft.com/office/drawing/2014/main" id="{494C0860-1FD0-428C-1AEC-D555BB2AC4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00675" cy="6480175"/>
          </a:xfrm>
          <a:prstGeom prst="rect">
            <a:avLst/>
          </a:prstGeom>
        </p:spPr>
      </p:pic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36EE2A02-F35E-F58E-BA8E-C6185293BFE9}"/>
              </a:ext>
            </a:extLst>
          </p:cNvPr>
          <p:cNvSpPr txBox="1"/>
          <p:nvPr/>
        </p:nvSpPr>
        <p:spPr>
          <a:xfrm>
            <a:off x="276954" y="2314259"/>
            <a:ext cx="3420210" cy="401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800" dirty="0"/>
          </a:p>
          <a:p>
            <a:r>
              <a:rPr lang="it-IT" sz="1600" b="1" dirty="0"/>
              <a:t>Considerate se questo è un uomo</a:t>
            </a:r>
          </a:p>
          <a:p>
            <a:r>
              <a:rPr lang="it-IT" sz="1600" b="1" dirty="0"/>
              <a:t>Che lavora nel fango</a:t>
            </a:r>
          </a:p>
          <a:p>
            <a:r>
              <a:rPr lang="it-IT" sz="1600" b="1" dirty="0"/>
              <a:t>Che non conosce pace</a:t>
            </a:r>
          </a:p>
          <a:p>
            <a:r>
              <a:rPr lang="it-IT" sz="1600" b="1" dirty="0"/>
              <a:t>Che lotta per mezzo pane</a:t>
            </a:r>
          </a:p>
          <a:p>
            <a:r>
              <a:rPr lang="it-IT" sz="1600" b="1" dirty="0"/>
              <a:t>Che muore per un sì o per un no.</a:t>
            </a:r>
          </a:p>
          <a:p>
            <a:endParaRPr lang="it-IT" sz="1100" b="1" dirty="0"/>
          </a:p>
          <a:p>
            <a:r>
              <a:rPr lang="it-IT" sz="1600" b="1" dirty="0"/>
              <a:t>Considerate se questa è una donna,</a:t>
            </a:r>
          </a:p>
          <a:p>
            <a:r>
              <a:rPr lang="it-IT" sz="1600" b="1" dirty="0"/>
              <a:t>Senza capelli e senza nome</a:t>
            </a:r>
          </a:p>
          <a:p>
            <a:r>
              <a:rPr lang="it-IT" sz="1600" b="1" dirty="0"/>
              <a:t>Senza più forza di ricordare</a:t>
            </a:r>
          </a:p>
          <a:p>
            <a:r>
              <a:rPr lang="it-IT" sz="1600" b="1" dirty="0"/>
              <a:t>Vuoti gli occhi e freddo il grembo</a:t>
            </a:r>
          </a:p>
          <a:p>
            <a:r>
              <a:rPr lang="it-IT" sz="1600" b="1" dirty="0"/>
              <a:t>Come una rana d’inverno.</a:t>
            </a:r>
          </a:p>
          <a:p>
            <a:endParaRPr lang="it-IT" sz="1200" b="1" dirty="0"/>
          </a:p>
          <a:p>
            <a:r>
              <a:rPr lang="it-IT" sz="1600" b="1" dirty="0"/>
              <a:t>Meditate che questo è stato:</a:t>
            </a:r>
          </a:p>
          <a:p>
            <a:r>
              <a:rPr lang="it-IT" sz="1600" b="1" dirty="0"/>
              <a:t>Vi comando queste parole.</a:t>
            </a:r>
          </a:p>
          <a:p>
            <a:r>
              <a:rPr lang="it-IT" sz="1600" b="1" dirty="0"/>
              <a:t>Scolpitele nel vostro cuore</a:t>
            </a:r>
          </a:p>
          <a:p>
            <a:r>
              <a:rPr lang="it-IT" sz="1600" b="1" i="1" dirty="0"/>
              <a:t>                 Primo Levi</a:t>
            </a:r>
            <a:endParaRPr lang="it-IT" sz="1200" b="1" i="1" dirty="0"/>
          </a:p>
        </p:txBody>
      </p:sp>
      <p:sp>
        <p:nvSpPr>
          <p:cNvPr id="28" name="Segnaposto testo 3">
            <a:extLst>
              <a:ext uri="{FF2B5EF4-FFF2-40B4-BE49-F238E27FC236}">
                <a16:creationId xmlns:a16="http://schemas.microsoft.com/office/drawing/2014/main" id="{B454FA4D-415F-9DC4-88B9-B5DCF6444016}"/>
              </a:ext>
            </a:extLst>
          </p:cNvPr>
          <p:cNvSpPr txBox="1">
            <a:spLocks/>
          </p:cNvSpPr>
          <p:nvPr/>
        </p:nvSpPr>
        <p:spPr>
          <a:xfrm>
            <a:off x="13187" y="-29858"/>
            <a:ext cx="5400676" cy="654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 rtl="0">
              <a:defRPr lang="it-it"/>
            </a:defPPr>
            <a:lvl1pPr marL="0" algn="ctr" defTabSz="457200" rtl="0" eaLnBrk="1" latinLnBrk="0" hangingPunct="1">
              <a:defRPr sz="70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4400" dirty="0">
                <a:solidFill>
                  <a:prstClr val="black"/>
                </a:solidFill>
                <a:latin typeface="Calibri"/>
                <a:ea typeface="+mj-ea"/>
                <a:cs typeface="+mj-cs"/>
              </a:rPr>
              <a:t/>
            </a:r>
            <a:br>
              <a:rPr lang="it-IT" sz="4400" dirty="0">
                <a:solidFill>
                  <a:prstClr val="black"/>
                </a:solidFill>
                <a:latin typeface="Calibri"/>
                <a:ea typeface="+mj-ea"/>
                <a:cs typeface="+mj-cs"/>
              </a:rPr>
            </a:br>
            <a:endParaRPr lang="it-IT" dirty="0"/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4ACCACD6-EFF4-5059-D066-BCE8361BD385}"/>
              </a:ext>
            </a:extLst>
          </p:cNvPr>
          <p:cNvSpPr txBox="1"/>
          <p:nvPr/>
        </p:nvSpPr>
        <p:spPr>
          <a:xfrm>
            <a:off x="-13188" y="177058"/>
            <a:ext cx="540067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800" b="1" dirty="0"/>
              <a:t>LA MEMORIA </a:t>
            </a:r>
          </a:p>
          <a:p>
            <a:pPr algn="ctr"/>
            <a:r>
              <a:rPr lang="it-IT" sz="2800" b="1" dirty="0"/>
              <a:t>RENDE LIBERI</a:t>
            </a:r>
          </a:p>
        </p:txBody>
      </p:sp>
    </p:spTree>
    <p:extLst>
      <p:ext uri="{BB962C8B-B14F-4D97-AF65-F5344CB8AC3E}">
        <p14:creationId xmlns:p14="http://schemas.microsoft.com/office/powerpoint/2010/main" val="4158756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magine 24">
            <a:extLst>
              <a:ext uri="{FF2B5EF4-FFF2-40B4-BE49-F238E27FC236}">
                <a16:creationId xmlns:a16="http://schemas.microsoft.com/office/drawing/2014/main" id="{CF216972-698D-5E97-5313-D18BCACB7E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56338"/>
            <a:ext cx="5400675" cy="4123837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E5823B6D-26CD-0984-F698-ED3D03EDF972}"/>
              </a:ext>
            </a:extLst>
          </p:cNvPr>
          <p:cNvSpPr txBox="1"/>
          <p:nvPr/>
        </p:nvSpPr>
        <p:spPr>
          <a:xfrm>
            <a:off x="0" y="152301"/>
            <a:ext cx="540067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/>
              <a:t>ABBATTERE </a:t>
            </a:r>
          </a:p>
          <a:p>
            <a:pPr algn="ctr"/>
            <a:r>
              <a:rPr lang="it-IT" sz="2400" b="1" dirty="0"/>
              <a:t>L’INTOLLERANZA, </a:t>
            </a:r>
          </a:p>
          <a:p>
            <a:pPr algn="ctr"/>
            <a:r>
              <a:rPr lang="it-IT" sz="2400" b="1" dirty="0"/>
              <a:t>ABBATTERE IL RAZZISMO, </a:t>
            </a:r>
          </a:p>
          <a:p>
            <a:pPr algn="ctr"/>
            <a:r>
              <a:rPr lang="it-IT" sz="2400" b="1" dirty="0"/>
              <a:t>ABBATTERE I MURI DELL’EGOISMO, </a:t>
            </a:r>
          </a:p>
          <a:p>
            <a:pPr algn="ctr"/>
            <a:r>
              <a:rPr lang="it-IT" sz="2400" b="1" dirty="0"/>
              <a:t>RESTITUIRE ALLA VITA </a:t>
            </a:r>
          </a:p>
          <a:p>
            <a:pPr algn="ctr"/>
            <a:r>
              <a:rPr lang="it-IT" sz="2400" b="1" dirty="0"/>
              <a:t>E A TUTTI GLI UOMINI </a:t>
            </a:r>
          </a:p>
          <a:p>
            <a:pPr algn="ctr"/>
            <a:r>
              <a:rPr lang="it-IT" sz="2400" b="1" dirty="0"/>
              <a:t>IL VERO SIGNIFICATO </a:t>
            </a:r>
          </a:p>
          <a:p>
            <a:pPr algn="ctr"/>
            <a:r>
              <a:rPr lang="it-IT" sz="2400" b="1" dirty="0"/>
              <a:t>DELLA PAROLA </a:t>
            </a:r>
          </a:p>
          <a:p>
            <a:pPr algn="ctr"/>
            <a:r>
              <a:rPr lang="it-IT" sz="2400" b="1" dirty="0">
                <a:solidFill>
                  <a:srgbClr val="FF0000"/>
                </a:solidFill>
              </a:rPr>
              <a:t>LIBERTÀ</a:t>
            </a:r>
          </a:p>
        </p:txBody>
      </p:sp>
    </p:spTree>
    <p:extLst>
      <p:ext uri="{BB962C8B-B14F-4D97-AF65-F5344CB8AC3E}">
        <p14:creationId xmlns:p14="http://schemas.microsoft.com/office/powerpoint/2010/main" val="121576135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3063576_TF00626577" id="{F88104FB-61BD-40C8-9B7E-23A0B92011FC}" vid="{B1069BE7-3F02-4E8A-BCD3-66140FD9A304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Modello verticale con inviti e biglietti d'auguri per Instagram</Template>
  <TotalTime>45</TotalTime>
  <Words>122</Words>
  <Application>Microsoft Office PowerPoint</Application>
  <PresentationFormat>Personalizzato</PresentationFormat>
  <Paragraphs>36</Paragraphs>
  <Slides>3</Slides>
  <Notes>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21" baseType="lpstr">
      <vt:lpstr>PMingLiU-ExtB</vt:lpstr>
      <vt:lpstr>Arial</vt:lpstr>
      <vt:lpstr>Arial Black</vt:lpstr>
      <vt:lpstr>Calibri</vt:lpstr>
      <vt:lpstr>Calibri Light</vt:lpstr>
      <vt:lpstr>Candara</vt:lpstr>
      <vt:lpstr>Corbel </vt:lpstr>
      <vt:lpstr>Dubai</vt:lpstr>
      <vt:lpstr>Franklin Gothic Medium</vt:lpstr>
      <vt:lpstr>Lucida Sans Unicode</vt:lpstr>
      <vt:lpstr>Open Sans</vt:lpstr>
      <vt:lpstr>Segoe UI</vt:lpstr>
      <vt:lpstr>TH SarabunPSK</vt:lpstr>
      <vt:lpstr>Verdana Pro Cond Light</vt:lpstr>
      <vt:lpstr>YACgEQNAr7w 0</vt:lpstr>
      <vt:lpstr>YACgEYmuCJE 0</vt:lpstr>
      <vt:lpstr>YACgEZulLoA 0</vt:lpstr>
      <vt:lpstr>Tema di Office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Paolo Ghiringhelli</dc:creator>
  <cp:lastModifiedBy>vicaria</cp:lastModifiedBy>
  <cp:revision>2</cp:revision>
  <dcterms:created xsi:type="dcterms:W3CDTF">2023-01-26T19:33:31Z</dcterms:created>
  <dcterms:modified xsi:type="dcterms:W3CDTF">2023-01-27T06:54:37Z</dcterms:modified>
</cp:coreProperties>
</file>